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62" name="Google Shape;1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163" name="Google Shape;163;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SAD</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70" name="Google Shape;27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0" name="Google Shape;280;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55ca4291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455ca4291a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8" name="Google Shape;288;g455ca4291a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95" name="Google Shape;29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4" name="Google Shape;31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315" name="Google Shape;315;p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SAD</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75" name="Google Shape;1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176" name="Google Shape;176;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SAD</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87" name="Google Shape;187;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97" name="Google Shape;197;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05" name="Google Shape;2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15" name="Google Shape;215;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55ca4291a_2_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455ca4291a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33" name="Google Shape;2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0" name="Shape 90"/>
        <p:cNvGrpSpPr/>
        <p:nvPr/>
      </p:nvGrpSpPr>
      <p:grpSpPr>
        <a:xfrm>
          <a:off x="0" y="0"/>
          <a:ext cx="0" cy="0"/>
          <a:chOff x="0" y="0"/>
          <a:chExt cx="0" cy="0"/>
        </a:xfrm>
      </p:grpSpPr>
      <p:sp>
        <p:nvSpPr>
          <p:cNvPr id="91" name="Google Shape;91;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6" name="Shape 96"/>
        <p:cNvGrpSpPr/>
        <p:nvPr/>
      </p:nvGrpSpPr>
      <p:grpSpPr>
        <a:xfrm>
          <a:off x="0" y="0"/>
          <a:ext cx="0" cy="0"/>
          <a:chOff x="0" y="0"/>
          <a:chExt cx="0" cy="0"/>
        </a:xfrm>
      </p:grpSpPr>
      <p:sp>
        <p:nvSpPr>
          <p:cNvPr id="97" name="Google Shape;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2" name="Shape 102"/>
        <p:cNvGrpSpPr/>
        <p:nvPr/>
      </p:nvGrpSpPr>
      <p:grpSpPr>
        <a:xfrm>
          <a:off x="0" y="0"/>
          <a:ext cx="0" cy="0"/>
          <a:chOff x="0" y="0"/>
          <a:chExt cx="0" cy="0"/>
        </a:xfrm>
      </p:grpSpPr>
      <p:sp>
        <p:nvSpPr>
          <p:cNvPr id="103" name="Google Shape;103;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05" name="Google Shape;10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8" name="Shape 108"/>
        <p:cNvGrpSpPr/>
        <p:nvPr/>
      </p:nvGrpSpPr>
      <p:grpSpPr>
        <a:xfrm>
          <a:off x="0" y="0"/>
          <a:ext cx="0" cy="0"/>
          <a:chOff x="0" y="0"/>
          <a:chExt cx="0" cy="0"/>
        </a:xfrm>
      </p:grpSpPr>
      <p:sp>
        <p:nvSpPr>
          <p:cNvPr id="109" name="Google Shape;10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Google Shape;111;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5" name="Shape 115"/>
        <p:cNvGrpSpPr/>
        <p:nvPr/>
      </p:nvGrpSpPr>
      <p:grpSpPr>
        <a:xfrm>
          <a:off x="0" y="0"/>
          <a:ext cx="0" cy="0"/>
          <a:chOff x="0" y="0"/>
          <a:chExt cx="0" cy="0"/>
        </a:xfrm>
      </p:grpSpPr>
      <p:sp>
        <p:nvSpPr>
          <p:cNvPr id="116" name="Google Shape;116;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 name="Google Shape;117;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18" name="Google Shape;118;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 name="Google Shape;119;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20" name="Google Shape;120;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 name="Google Shape;12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5" name="Google Shape;135;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37" name="Google Shape;13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2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44" name="Google Shape;14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7" name="Shape 147"/>
        <p:cNvGrpSpPr/>
        <p:nvPr/>
      </p:nvGrpSpPr>
      <p:grpSpPr>
        <a:xfrm>
          <a:off x="0" y="0"/>
          <a:ext cx="0" cy="0"/>
          <a:chOff x="0" y="0"/>
          <a:chExt cx="0" cy="0"/>
        </a:xfrm>
      </p:grpSpPr>
      <p:sp>
        <p:nvSpPr>
          <p:cNvPr id="148" name="Google Shape;14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9" name="Google Shape;149;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2" name="Google Shape;15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5" name="Google Shape;155;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8" name="Google Shape;15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2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ctrTitle"/>
          </p:nvPr>
        </p:nvSpPr>
        <p:spPr>
          <a:xfrm>
            <a:off x="2238348" y="1532585"/>
            <a:ext cx="7772400" cy="142955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Hackathon</a:t>
            </a:r>
            <a:r>
              <a:rPr b="1" i="0" lang="en-US" sz="2400" u="none" cap="none" strike="noStrike">
                <a:solidFill>
                  <a:schemeClr val="dk1"/>
                </a:solidFill>
                <a:latin typeface="Times New Roman"/>
                <a:ea typeface="Times New Roman"/>
                <a:cs typeface="Times New Roman"/>
                <a:sym typeface="Times New Roman"/>
              </a:rPr>
              <a:t>  Presentation</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on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a:t>
            </a:r>
            <a:r>
              <a:rPr b="1" lang="en-US" sz="2400">
                <a:latin typeface="Times New Roman"/>
                <a:ea typeface="Times New Roman"/>
                <a:cs typeface="Times New Roman"/>
                <a:sym typeface="Times New Roman"/>
              </a:rPr>
              <a:t>College Connect</a:t>
            </a:r>
            <a:r>
              <a:rPr b="1" i="0" lang="en-US" sz="2400" u="none" cap="none" strike="noStrike">
                <a:solidFill>
                  <a:schemeClr val="dk1"/>
                </a:solidFill>
                <a:latin typeface="Times New Roman"/>
                <a:ea typeface="Times New Roman"/>
                <a:cs typeface="Times New Roman"/>
                <a:sym typeface="Times New Roman"/>
              </a:rPr>
              <a:t>”</a:t>
            </a:r>
            <a:endParaRPr b="1" i="0" sz="2400" u="none" cap="none" strike="noStrike">
              <a:solidFill>
                <a:schemeClr val="dk1"/>
              </a:solidFill>
              <a:latin typeface="Times New Roman"/>
              <a:ea typeface="Times New Roman"/>
              <a:cs typeface="Times New Roman"/>
              <a:sym typeface="Times New Roman"/>
            </a:endParaRPr>
          </a:p>
        </p:txBody>
      </p:sp>
      <p:sp>
        <p:nvSpPr>
          <p:cNvPr id="166" name="Google Shape;166;p25"/>
          <p:cNvSpPr txBox="1"/>
          <p:nvPr>
            <p:ph idx="1" type="subTitle"/>
          </p:nvPr>
        </p:nvSpPr>
        <p:spPr>
          <a:xfrm>
            <a:off x="1708725" y="3214675"/>
            <a:ext cx="8530800" cy="1214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Arial"/>
              <a:buNone/>
            </a:pPr>
            <a:r>
              <a:rPr b="0" i="0" lang="en-US" sz="2590" u="none" cap="none" strike="noStrike">
                <a:solidFill>
                  <a:schemeClr val="dk1"/>
                </a:solidFill>
                <a:latin typeface="Times New Roman"/>
                <a:ea typeface="Times New Roman"/>
                <a:cs typeface="Times New Roman"/>
                <a:sym typeface="Times New Roman"/>
              </a:rPr>
              <a:t> </a:t>
            </a:r>
            <a:r>
              <a:rPr b="0" i="0" lang="en-US" sz="2220" u="none" cap="none" strike="noStrike">
                <a:solidFill>
                  <a:schemeClr val="dk1"/>
                </a:solidFill>
                <a:latin typeface="Times New Roman"/>
                <a:ea typeface="Times New Roman"/>
                <a:cs typeface="Times New Roman"/>
                <a:sym typeface="Times New Roman"/>
              </a:rPr>
              <a:t>Students:          </a:t>
            </a:r>
            <a:endParaRPr b="0" i="0" sz="1850" u="none" cap="none" strike="noStrike">
              <a:solidFill>
                <a:schemeClr val="dk1"/>
              </a:solidFill>
              <a:latin typeface="Times New Roman"/>
              <a:ea typeface="Times New Roman"/>
              <a:cs typeface="Times New Roman"/>
              <a:sym typeface="Times New Roman"/>
            </a:endParaRPr>
          </a:p>
          <a:p>
            <a:pPr indent="-457200" lvl="0" marL="457200" marR="0" rtl="0" algn="l">
              <a:lnSpc>
                <a:spcPct val="80000"/>
              </a:lnSpc>
              <a:spcBef>
                <a:spcPts val="0"/>
              </a:spcBef>
              <a:spcAft>
                <a:spcPts val="0"/>
              </a:spcAft>
              <a:buClr>
                <a:schemeClr val="dk1"/>
              </a:buClr>
              <a:buSzPts val="1850"/>
              <a:buFont typeface="Calibri"/>
              <a:buAutoNum type="arabicPeriod"/>
            </a:pPr>
            <a:r>
              <a:rPr b="1" i="0" lang="en-US" sz="1850" u="none" cap="none" strike="noStrike">
                <a:solidFill>
                  <a:schemeClr val="dk1"/>
                </a:solidFill>
                <a:latin typeface="Times New Roman"/>
                <a:ea typeface="Times New Roman"/>
                <a:cs typeface="Times New Roman"/>
                <a:sym typeface="Times New Roman"/>
              </a:rPr>
              <a:t>Mohit K. </a:t>
            </a:r>
            <a:r>
              <a:rPr b="0" i="0" lang="en-US" sz="1850" u="none" cap="none" strike="noStrike">
                <a:solidFill>
                  <a:schemeClr val="dk1"/>
                </a:solidFill>
                <a:latin typeface="Times New Roman"/>
                <a:ea typeface="Times New Roman"/>
                <a:cs typeface="Times New Roman"/>
                <a:sym typeface="Times New Roman"/>
              </a:rPr>
              <a:t>(1RN15CS061)</a:t>
            </a:r>
            <a:endParaRPr b="0" i="0" sz="24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1850"/>
              <a:buFont typeface="Calibri"/>
              <a:buAutoNum type="arabicPeriod"/>
            </a:pPr>
            <a:r>
              <a:rPr b="1" i="0" lang="en-US" sz="1850" u="none" cap="none" strike="noStrike">
                <a:solidFill>
                  <a:schemeClr val="dk1"/>
                </a:solidFill>
                <a:latin typeface="Times New Roman"/>
                <a:ea typeface="Times New Roman"/>
                <a:cs typeface="Times New Roman"/>
                <a:sym typeface="Times New Roman"/>
              </a:rPr>
              <a:t>Abhay G.D. </a:t>
            </a:r>
            <a:r>
              <a:rPr b="0" i="0" lang="en-US" sz="1850" u="none" cap="none" strike="noStrike">
                <a:solidFill>
                  <a:schemeClr val="dk1"/>
                </a:solidFill>
                <a:latin typeface="Times New Roman"/>
                <a:ea typeface="Times New Roman"/>
                <a:cs typeface="Times New Roman"/>
                <a:sym typeface="Times New Roman"/>
              </a:rPr>
              <a:t>(1RN15CS004)</a:t>
            </a:r>
            <a:endParaRPr b="0" i="0" sz="1850" u="none" cap="none" strike="noStrike">
              <a:solidFill>
                <a:schemeClr val="dk1"/>
              </a:solidFill>
              <a:latin typeface="Times New Roman"/>
              <a:ea typeface="Times New Roman"/>
              <a:cs typeface="Times New Roman"/>
              <a:sym typeface="Times New Roman"/>
            </a:endParaRPr>
          </a:p>
          <a:p>
            <a:pPr indent="0" lvl="0" marL="457200" marR="0" rtl="0" algn="l">
              <a:lnSpc>
                <a:spcPct val="80000"/>
              </a:lnSpc>
              <a:spcBef>
                <a:spcPts val="0"/>
              </a:spcBef>
              <a:spcAft>
                <a:spcPts val="0"/>
              </a:spcAft>
              <a:buNone/>
            </a:pPr>
            <a:r>
              <a:t/>
            </a:r>
            <a:endParaRPr b="0" i="0" sz="1850" u="none" cap="none" strike="noStrike">
              <a:solidFill>
                <a:schemeClr val="dk1"/>
              </a:solidFill>
              <a:latin typeface="Times New Roman"/>
              <a:ea typeface="Times New Roman"/>
              <a:cs typeface="Times New Roman"/>
              <a:sym typeface="Times New Roman"/>
            </a:endParaRPr>
          </a:p>
          <a:p>
            <a:pPr indent="-339725" lvl="0" marL="457200" marR="0" rtl="0" algn="l">
              <a:lnSpc>
                <a:spcPct val="80000"/>
              </a:lnSpc>
              <a:spcBef>
                <a:spcPts val="0"/>
              </a:spcBef>
              <a:spcAft>
                <a:spcPts val="0"/>
              </a:spcAft>
              <a:buClr>
                <a:schemeClr val="dk1"/>
              </a:buClr>
              <a:buSzPts val="1850"/>
              <a:buFont typeface="Calibri"/>
              <a:buNone/>
            </a:pPr>
            <a:r>
              <a:t/>
            </a:r>
            <a:endParaRPr b="0" i="0" sz="1850" u="none" cap="none" strike="noStrike">
              <a:solidFill>
                <a:schemeClr val="dk1"/>
              </a:solidFill>
              <a:latin typeface="Times New Roman"/>
              <a:ea typeface="Times New Roman"/>
              <a:cs typeface="Times New Roman"/>
              <a:sym typeface="Times New Roman"/>
            </a:endParaRPr>
          </a:p>
          <a:p>
            <a:pPr indent="-339725" lvl="0" marL="457200" marR="0" rtl="0" algn="l">
              <a:lnSpc>
                <a:spcPct val="80000"/>
              </a:lnSpc>
              <a:spcBef>
                <a:spcPts val="0"/>
              </a:spcBef>
              <a:spcAft>
                <a:spcPts val="0"/>
              </a:spcAft>
              <a:buClr>
                <a:schemeClr val="dk1"/>
              </a:buClr>
              <a:buSzPts val="1850"/>
              <a:buFont typeface="Calibri"/>
              <a:buNone/>
            </a:pPr>
            <a:r>
              <a:t/>
            </a:r>
            <a:endParaRPr b="0" i="0" sz="1850" u="none" cap="none" strike="noStrike">
              <a:solidFill>
                <a:schemeClr val="dk1"/>
              </a:solidFill>
              <a:latin typeface="Times New Roman"/>
              <a:ea typeface="Times New Roman"/>
              <a:cs typeface="Times New Roman"/>
              <a:sym typeface="Times New Roman"/>
            </a:endParaRPr>
          </a:p>
          <a:p>
            <a:pPr indent="-339725" lvl="0" marL="457200" marR="0" rtl="0" algn="l">
              <a:lnSpc>
                <a:spcPct val="80000"/>
              </a:lnSpc>
              <a:spcBef>
                <a:spcPts val="0"/>
              </a:spcBef>
              <a:spcAft>
                <a:spcPts val="0"/>
              </a:spcAft>
              <a:buClr>
                <a:schemeClr val="dk1"/>
              </a:buClr>
              <a:buSzPts val="1850"/>
              <a:buFont typeface="Calibri"/>
              <a:buNone/>
            </a:pPr>
            <a:r>
              <a:t/>
            </a:r>
            <a:endParaRPr b="0" i="0" sz="1850" u="none" cap="none" strike="noStrike">
              <a:solidFill>
                <a:schemeClr val="dk1"/>
              </a:solidFill>
              <a:latin typeface="Times New Roman"/>
              <a:ea typeface="Times New Roman"/>
              <a:cs typeface="Times New Roman"/>
              <a:sym typeface="Times New Roman"/>
            </a:endParaRPr>
          </a:p>
        </p:txBody>
      </p:sp>
      <p:sp>
        <p:nvSpPr>
          <p:cNvPr id="167" name="Google Shape;167;p25"/>
          <p:cNvSpPr txBox="1"/>
          <p:nvPr/>
        </p:nvSpPr>
        <p:spPr>
          <a:xfrm>
            <a:off x="7024694" y="3143248"/>
            <a:ext cx="3214710" cy="21431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1524001" y="-18466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9" name="Google Shape;169;p25"/>
          <p:cNvPicPr preferRelativeResize="0"/>
          <p:nvPr/>
        </p:nvPicPr>
        <p:blipFill rotWithShape="1">
          <a:blip r:embed="rId3">
            <a:alphaModFix/>
          </a:blip>
          <a:srcRect b="0" l="0" r="0" t="0"/>
          <a:stretch/>
        </p:blipFill>
        <p:spPr>
          <a:xfrm>
            <a:off x="5595934" y="336036"/>
            <a:ext cx="1000132" cy="1296089"/>
          </a:xfrm>
          <a:prstGeom prst="rect">
            <a:avLst/>
          </a:prstGeom>
          <a:noFill/>
          <a:ln>
            <a:noFill/>
          </a:ln>
        </p:spPr>
      </p:pic>
      <p:sp>
        <p:nvSpPr>
          <p:cNvPr id="170" name="Google Shape;170;p25"/>
          <p:cNvSpPr/>
          <p:nvPr/>
        </p:nvSpPr>
        <p:spPr>
          <a:xfrm>
            <a:off x="2088301" y="5454571"/>
            <a:ext cx="8072494"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800000"/>
                </a:solidFill>
                <a:latin typeface="Times New Roman"/>
                <a:ea typeface="Times New Roman"/>
                <a:cs typeface="Times New Roman"/>
                <a:sym typeface="Times New Roman"/>
              </a:rPr>
              <a:t>Department of Computer Science and Engineering</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800000"/>
                </a:solidFill>
                <a:latin typeface="Times New Roman"/>
                <a:ea typeface="Times New Roman"/>
                <a:cs typeface="Times New Roman"/>
                <a:sym typeface="Times New Roman"/>
              </a:rPr>
              <a:t> RNS Institute of 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800000"/>
                </a:solidFill>
                <a:latin typeface="Times New Roman"/>
                <a:ea typeface="Times New Roman"/>
                <a:cs typeface="Times New Roman"/>
                <a:sym typeface="Times New Roman"/>
              </a:rPr>
              <a:t>2018-19</a:t>
            </a:r>
            <a:endParaRPr b="0" i="0" sz="2000" u="none" cap="none" strike="noStrike">
              <a:solidFill>
                <a:schemeClr val="dk1"/>
              </a:solidFill>
              <a:latin typeface="Times New Roman"/>
              <a:ea typeface="Times New Roman"/>
              <a:cs typeface="Times New Roman"/>
              <a:sym typeface="Times New Roman"/>
            </a:endParaRPr>
          </a:p>
        </p:txBody>
      </p:sp>
      <p:pic>
        <p:nvPicPr>
          <p:cNvPr descr="G:\RNSITLOGO.jpg" id="171" name="Google Shape;171;p25"/>
          <p:cNvPicPr preferRelativeResize="0"/>
          <p:nvPr/>
        </p:nvPicPr>
        <p:blipFill rotWithShape="1">
          <a:blip r:embed="rId4">
            <a:alphaModFix/>
          </a:blip>
          <a:srcRect b="0" l="0" r="0" t="0"/>
          <a:stretch/>
        </p:blipFill>
        <p:spPr>
          <a:xfrm>
            <a:off x="5595934" y="4248565"/>
            <a:ext cx="1214446" cy="12994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just">
              <a:lnSpc>
                <a:spcPct val="90000"/>
              </a:lnSpc>
              <a:spcBef>
                <a:spcPts val="0"/>
              </a:spcBef>
              <a:spcAft>
                <a:spcPts val="0"/>
              </a:spcAft>
              <a:buClr>
                <a:schemeClr val="dk1"/>
              </a:buClr>
              <a:buSzPts val="4400"/>
              <a:buFont typeface="Calibri"/>
              <a:buNone/>
            </a:pPr>
            <a:br>
              <a:rPr b="1" i="0" lang="en-US" sz="3240" u="none" cap="none" strike="noStrike">
                <a:solidFill>
                  <a:srgbClr val="C00000"/>
                </a:solidFill>
                <a:latin typeface="Times New Roman"/>
                <a:ea typeface="Times New Roman"/>
                <a:cs typeface="Times New Roman"/>
                <a:sym typeface="Times New Roman"/>
              </a:rPr>
            </a:br>
            <a:endParaRPr b="0" i="0" sz="3240" u="none" cap="none" strike="noStrike">
              <a:solidFill>
                <a:schemeClr val="dk1"/>
              </a:solidFill>
              <a:latin typeface="Calibri"/>
              <a:ea typeface="Calibri"/>
              <a:cs typeface="Calibri"/>
              <a:sym typeface="Calibri"/>
            </a:endParaRPr>
          </a:p>
        </p:txBody>
      </p:sp>
      <p:sp>
        <p:nvSpPr>
          <p:cNvPr id="253" name="Google Shape;253;p34"/>
          <p:cNvSpPr txBox="1"/>
          <p:nvPr>
            <p:ph idx="4294967295" type="body"/>
          </p:nvPr>
        </p:nvSpPr>
        <p:spPr>
          <a:xfrm>
            <a:off x="838200" y="508004"/>
            <a:ext cx="10515600" cy="5669100"/>
          </a:xfrm>
          <a:prstGeom prst="rect">
            <a:avLst/>
          </a:prstGeom>
          <a:noFill/>
          <a:ln>
            <a:noFill/>
          </a:ln>
        </p:spPr>
        <p:txBody>
          <a:bodyPr anchorCtr="0" anchor="t" bIns="45700" lIns="91425" spcFirstLastPara="1" rIns="91425" wrap="square" tIns="45700">
            <a:noAutofit/>
          </a:bodyPr>
          <a:lstStyle/>
          <a:p>
            <a:pPr indent="-203200" lvl="1" marL="685800" marR="0" rtl="0" algn="l">
              <a:lnSpc>
                <a:spcPct val="90000"/>
              </a:lnSpc>
              <a:spcBef>
                <a:spcPts val="500"/>
              </a:spcBef>
              <a:spcAft>
                <a:spcPts val="0"/>
              </a:spcAft>
              <a:buClr>
                <a:srgbClr val="351C75"/>
              </a:buClr>
              <a:buSzPts val="2400"/>
              <a:buFont typeface="Arial"/>
              <a:buChar char="•"/>
            </a:pPr>
            <a:r>
              <a:rPr b="0" i="0" lang="en-US" u="none" cap="none" strike="noStrike">
                <a:solidFill>
                  <a:srgbClr val="351C75"/>
                </a:solidFill>
                <a:latin typeface="Times New Roman"/>
                <a:ea typeface="Times New Roman"/>
                <a:cs typeface="Times New Roman"/>
                <a:sym typeface="Times New Roman"/>
              </a:rPr>
              <a:t>Libraries used / API’S</a:t>
            </a:r>
            <a:endParaRPr>
              <a:solidFill>
                <a:srgbClr val="351C75"/>
              </a:solidFill>
            </a:endParaRPr>
          </a:p>
          <a:p>
            <a:pPr indent="-381000" lvl="2" marL="1371600" marR="0" rtl="0" algn="l">
              <a:lnSpc>
                <a:spcPct val="90000"/>
              </a:lnSpc>
              <a:spcBef>
                <a:spcPts val="0"/>
              </a:spcBef>
              <a:spcAft>
                <a:spcPts val="0"/>
              </a:spcAft>
              <a:buClr>
                <a:schemeClr val="dk1"/>
              </a:buClr>
              <a:buSzPts val="2400"/>
              <a:buFont typeface="Times New Roman"/>
              <a:buChar char="•"/>
            </a:pPr>
            <a:r>
              <a:rPr b="0" i="0" lang="en-US" u="none" cap="none" strike="noStrike">
                <a:solidFill>
                  <a:schemeClr val="dk1"/>
                </a:solidFill>
                <a:latin typeface="Times New Roman"/>
                <a:ea typeface="Times New Roman"/>
                <a:cs typeface="Times New Roman"/>
                <a:sym typeface="Times New Roman"/>
              </a:rPr>
              <a:t>Flask</a:t>
            </a:r>
            <a:endParaRPr>
              <a:latin typeface="Times New Roman"/>
              <a:ea typeface="Times New Roman"/>
              <a:cs typeface="Times New Roman"/>
              <a:sym typeface="Times New Roman"/>
            </a:endParaRPr>
          </a:p>
          <a:p>
            <a:pPr indent="-381000" lvl="2" marL="1371600" marR="0" rtl="0" algn="l">
              <a:lnSpc>
                <a:spcPct val="90000"/>
              </a:lnSpc>
              <a:spcBef>
                <a:spcPts val="0"/>
              </a:spcBef>
              <a:spcAft>
                <a:spcPts val="0"/>
              </a:spcAft>
              <a:buClr>
                <a:schemeClr val="dk1"/>
              </a:buClr>
              <a:buSzPts val="2400"/>
              <a:buFont typeface="Times New Roman"/>
              <a:buChar char="•"/>
            </a:pPr>
            <a:r>
              <a:rPr lang="en-US">
                <a:latin typeface="Times New Roman"/>
                <a:ea typeface="Times New Roman"/>
                <a:cs typeface="Times New Roman"/>
                <a:sym typeface="Times New Roman"/>
              </a:rPr>
              <a:t>Telegram</a:t>
            </a:r>
            <a:endParaRPr>
              <a:latin typeface="Times New Roman"/>
              <a:ea typeface="Times New Roman"/>
              <a:cs typeface="Times New Roman"/>
              <a:sym typeface="Times New Roman"/>
            </a:endParaRPr>
          </a:p>
          <a:p>
            <a:pPr indent="-381000" lvl="2" marL="1371600" marR="0" rtl="0" algn="l">
              <a:lnSpc>
                <a:spcPct val="90000"/>
              </a:lnSpc>
              <a:spcBef>
                <a:spcPts val="0"/>
              </a:spcBef>
              <a:spcAft>
                <a:spcPts val="0"/>
              </a:spcAft>
              <a:buClr>
                <a:schemeClr val="dk1"/>
              </a:buClr>
              <a:buSzPts val="2400"/>
              <a:buFont typeface="Times New Roman"/>
              <a:buChar char="•"/>
            </a:pPr>
            <a:r>
              <a:rPr b="0" i="0" lang="en-US" u="none" cap="none" strike="noStrike">
                <a:solidFill>
                  <a:schemeClr val="dk1"/>
                </a:solidFill>
                <a:latin typeface="Times New Roman"/>
                <a:ea typeface="Times New Roman"/>
                <a:cs typeface="Times New Roman"/>
                <a:sym typeface="Times New Roman"/>
              </a:rPr>
              <a:t>S</a:t>
            </a:r>
            <a:r>
              <a:rPr lang="en-US">
                <a:latin typeface="Times New Roman"/>
                <a:ea typeface="Times New Roman"/>
                <a:cs typeface="Times New Roman"/>
                <a:sym typeface="Times New Roman"/>
              </a:rPr>
              <a:t>qlite</a:t>
            </a:r>
            <a:endParaRPr b="0" i="0" u="none" cap="none" strike="noStrike">
              <a:solidFill>
                <a:schemeClr val="dk1"/>
              </a:solidFill>
              <a:latin typeface="Calibri"/>
              <a:ea typeface="Calibri"/>
              <a:cs typeface="Calibri"/>
              <a:sym typeface="Calibri"/>
            </a:endParaRPr>
          </a:p>
          <a:p>
            <a:pPr indent="-203200" lvl="1" marL="685800" marR="0" rtl="0" algn="l">
              <a:lnSpc>
                <a:spcPct val="90000"/>
              </a:lnSpc>
              <a:spcBef>
                <a:spcPts val="500"/>
              </a:spcBef>
              <a:spcAft>
                <a:spcPts val="0"/>
              </a:spcAft>
              <a:buClr>
                <a:srgbClr val="351C75"/>
              </a:buClr>
              <a:buSzPts val="2400"/>
              <a:buFont typeface="Arial"/>
              <a:buChar char="•"/>
            </a:pPr>
            <a:r>
              <a:rPr b="0" i="0" lang="en-US" u="none" cap="none" strike="noStrike">
                <a:solidFill>
                  <a:srgbClr val="351C75"/>
                </a:solidFill>
                <a:latin typeface="Times New Roman"/>
                <a:ea typeface="Times New Roman"/>
                <a:cs typeface="Times New Roman"/>
                <a:sym typeface="Times New Roman"/>
              </a:rPr>
              <a:t>Configuration </a:t>
            </a:r>
            <a:endParaRPr>
              <a:solidFill>
                <a:srgbClr val="351C75"/>
              </a:solidFill>
            </a:endParaRPr>
          </a:p>
          <a:p>
            <a:pPr indent="-228600" lvl="1" marL="685800" marR="0" rtl="0" algn="l">
              <a:lnSpc>
                <a:spcPct val="90000"/>
              </a:lnSpc>
              <a:spcBef>
                <a:spcPts val="500"/>
              </a:spcBef>
              <a:spcAft>
                <a:spcPts val="0"/>
              </a:spcAft>
              <a:buClr>
                <a:schemeClr val="dk1"/>
              </a:buClr>
              <a:buSzPts val="2800"/>
              <a:buFont typeface="Arial"/>
              <a:buNone/>
            </a:pPr>
            <a:r>
              <a:rPr i="0" lang="en-US" sz="1800" u="none" cap="none" strike="noStrike">
                <a:solidFill>
                  <a:schemeClr val="dk1"/>
                </a:solidFill>
                <a:latin typeface="Times New Roman"/>
                <a:ea typeface="Times New Roman"/>
                <a:cs typeface="Times New Roman"/>
                <a:sym typeface="Times New Roman"/>
              </a:rPr>
              <a:t>	</a:t>
            </a:r>
            <a:endParaRPr i="0" sz="18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spcAft>
                <a:spcPts val="0"/>
              </a:spcAft>
              <a:buClr>
                <a:schemeClr val="dk1"/>
              </a:buClr>
              <a:buSzPts val="2800"/>
              <a:buFont typeface="Arial"/>
              <a:buNone/>
            </a:pPr>
            <a:r>
              <a:rPr lang="en-US" sz="1800">
                <a:solidFill>
                  <a:srgbClr val="24292E"/>
                </a:solidFill>
                <a:highlight>
                  <a:srgbClr val="FFFFFF"/>
                </a:highlight>
                <a:latin typeface="Times New Roman"/>
                <a:ea typeface="Times New Roman"/>
                <a:cs typeface="Times New Roman"/>
                <a:sym typeface="Times New Roman"/>
              </a:rPr>
              <a:t>conversation </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ConversationV1(</a:t>
            </a:r>
            <a:r>
              <a:rPr lang="en-US" sz="1800">
                <a:solidFill>
                  <a:srgbClr val="E36209"/>
                </a:solidFill>
                <a:highlight>
                  <a:srgbClr val="FFFFFF"/>
                </a:highlight>
                <a:latin typeface="Times New Roman"/>
                <a:ea typeface="Times New Roman"/>
                <a:cs typeface="Times New Roman"/>
                <a:sym typeface="Times New Roman"/>
              </a:rPr>
              <a:t>username</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032F62"/>
                </a:solidFill>
                <a:highlight>
                  <a:srgbClr val="FFFFFF"/>
                </a:highlight>
                <a:latin typeface="Times New Roman"/>
                <a:ea typeface="Times New Roman"/>
                <a:cs typeface="Times New Roman"/>
                <a:sym typeface="Times New Roman"/>
              </a:rPr>
              <a:t>'7bb25d7a-3043-45c8-981d-6d00b1c5001d'</a:t>
            </a:r>
            <a:r>
              <a:rPr lang="en-US" sz="1800">
                <a:solidFill>
                  <a:srgbClr val="24292E"/>
                </a:solidFill>
                <a:highlight>
                  <a:srgbClr val="FFFFFF"/>
                </a:highlight>
                <a:latin typeface="Times New Roman"/>
                <a:ea typeface="Times New Roman"/>
                <a:cs typeface="Times New Roman"/>
                <a:sym typeface="Times New Roman"/>
              </a:rPr>
              <a:t>,  </a:t>
            </a:r>
            <a:endParaRPr sz="1800">
              <a:solidFill>
                <a:srgbClr val="D73A49"/>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E36209"/>
                </a:solidFill>
                <a:highlight>
                  <a:srgbClr val="FFFFFF"/>
                </a:highlight>
                <a:latin typeface="Times New Roman"/>
                <a:ea typeface="Times New Roman"/>
                <a:cs typeface="Times New Roman"/>
                <a:sym typeface="Times New Roman"/>
              </a:rPr>
              <a:t>password</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032F62"/>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a:t>
            </a:r>
            <a:endParaRPr sz="1800">
              <a:solidFill>
                <a:srgbClr val="D73A49"/>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E36209"/>
                </a:solidFill>
                <a:highlight>
                  <a:srgbClr val="FFFFFF"/>
                </a:highlight>
                <a:latin typeface="Times New Roman"/>
                <a:ea typeface="Times New Roman"/>
                <a:cs typeface="Times New Roman"/>
                <a:sym typeface="Times New Roman"/>
              </a:rPr>
              <a:t>version</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032F62"/>
                </a:solidFill>
                <a:highlight>
                  <a:srgbClr val="FFFFFF"/>
                </a:highlight>
                <a:latin typeface="Times New Roman"/>
                <a:ea typeface="Times New Roman"/>
                <a:cs typeface="Times New Roman"/>
                <a:sym typeface="Times New Roman"/>
              </a:rPr>
              <a:t>'2018-02-16'</a:t>
            </a:r>
            <a:r>
              <a:rPr lang="en-US" sz="1800">
                <a:solidFill>
                  <a:srgbClr val="24292E"/>
                </a:solidFill>
                <a:highlight>
                  <a:srgbClr val="FFFFFF"/>
                </a:highlight>
                <a:latin typeface="Times New Roman"/>
                <a:ea typeface="Times New Roman"/>
                <a:cs typeface="Times New Roman"/>
                <a:sym typeface="Times New Roman"/>
              </a:rPr>
              <a:t>)</a:t>
            </a:r>
            <a:endParaRPr sz="1800">
              <a:solidFill>
                <a:srgbClr val="24292E"/>
              </a:solidFill>
              <a:highlight>
                <a:srgbClr val="FFFFFF"/>
              </a:highlight>
              <a:latin typeface="Times New Roman"/>
              <a:ea typeface="Times New Roman"/>
              <a:cs typeface="Times New Roman"/>
              <a:sym typeface="Times New Roman"/>
            </a:endParaRPr>
          </a:p>
          <a:p>
            <a:pPr indent="0" lvl="0" marL="45720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response </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conversation.message(</a:t>
            </a:r>
            <a:r>
              <a:rPr lang="en-US" sz="1800">
                <a:solidFill>
                  <a:srgbClr val="E36209"/>
                </a:solidFill>
                <a:highlight>
                  <a:srgbClr val="FFFFFF"/>
                </a:highlight>
                <a:latin typeface="Times New Roman"/>
                <a:ea typeface="Times New Roman"/>
                <a:cs typeface="Times New Roman"/>
                <a:sym typeface="Times New Roman"/>
              </a:rPr>
              <a:t>workspace_id</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032F62"/>
                </a:solidFill>
                <a:highlight>
                  <a:srgbClr val="FFFFFF"/>
                </a:highlight>
                <a:latin typeface="Times New Roman"/>
                <a:ea typeface="Times New Roman"/>
                <a:cs typeface="Times New Roman"/>
                <a:sym typeface="Times New Roman"/>
              </a:rPr>
              <a:t>'f180669e-bd58-4574-b231-066894c7dd58'</a:t>
            </a:r>
            <a:r>
              <a:rPr lang="en-US" sz="1800">
                <a:solidFill>
                  <a:srgbClr val="24292E"/>
                </a:solidFill>
                <a:highlight>
                  <a:srgbClr val="FFFFFF"/>
                </a:highlight>
                <a:latin typeface="Times New Roman"/>
                <a:ea typeface="Times New Roman"/>
                <a:cs typeface="Times New Roman"/>
                <a:sym typeface="Times New Roman"/>
              </a:rPr>
              <a:t>,  </a:t>
            </a:r>
            <a:endParaRPr sz="1800">
              <a:solidFill>
                <a:srgbClr val="D73A49"/>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E36209"/>
                </a:solidFill>
                <a:highlight>
                  <a:srgbClr val="FFFFFF"/>
                </a:highlight>
                <a:latin typeface="Times New Roman"/>
                <a:ea typeface="Times New Roman"/>
                <a:cs typeface="Times New Roman"/>
                <a:sym typeface="Times New Roman"/>
              </a:rPr>
              <a:t>input</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a:t>
            </a:r>
            <a:r>
              <a:rPr lang="en-US" sz="1800">
                <a:solidFill>
                  <a:srgbClr val="032F62"/>
                </a:solidFill>
                <a:highlight>
                  <a:srgbClr val="FFFFFF"/>
                </a:highlight>
                <a:latin typeface="Times New Roman"/>
                <a:ea typeface="Times New Roman"/>
                <a:cs typeface="Times New Roman"/>
                <a:sym typeface="Times New Roman"/>
              </a:rPr>
              <a:t>'text'</a:t>
            </a:r>
            <a:r>
              <a:rPr lang="en-US" sz="1800">
                <a:solidFill>
                  <a:srgbClr val="24292E"/>
                </a:solidFill>
                <a:highlight>
                  <a:srgbClr val="FFFFFF"/>
                </a:highlight>
                <a:latin typeface="Times New Roman"/>
                <a:ea typeface="Times New Roman"/>
                <a:cs typeface="Times New Roman"/>
                <a:sym typeface="Times New Roman"/>
              </a:rPr>
              <a:t>: update.message.text},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E36209"/>
                </a:solidFill>
                <a:highlight>
                  <a:srgbClr val="FFFFFF"/>
                </a:highlight>
                <a:latin typeface="Times New Roman"/>
                <a:ea typeface="Times New Roman"/>
                <a:cs typeface="Times New Roman"/>
                <a:sym typeface="Times New Roman"/>
              </a:rPr>
              <a:t>context</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context))</a:t>
            </a:r>
            <a:endParaRPr sz="1800">
              <a:solidFill>
                <a:srgbClr val="24292E"/>
              </a:solidFill>
              <a:highlight>
                <a:srgbClr val="FFFFFF"/>
              </a:highlight>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chemeClr val="dk1"/>
              </a:buClr>
              <a:buSzPts val="2800"/>
              <a:buFont typeface="Arial"/>
              <a:buNone/>
            </a:pPr>
            <a:r>
              <a:t/>
            </a:r>
            <a:endParaRPr sz="1800">
              <a:latin typeface="Times New Roman"/>
              <a:ea typeface="Times New Roman"/>
              <a:cs typeface="Times New Roman"/>
              <a:sym typeface="Times New Roman"/>
            </a:endParaRPr>
          </a:p>
        </p:txBody>
      </p:sp>
      <p:sp>
        <p:nvSpPr>
          <p:cNvPr id="254" name="Google Shape;2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55" name="Google Shape;255;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56" name="Google Shape;256;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RESULT ANALYSIS</a:t>
            </a:r>
            <a:endParaRPr b="0" i="0" sz="4400" u="none" cap="none" strike="noStrike">
              <a:solidFill>
                <a:schemeClr val="dk1"/>
              </a:solidFill>
              <a:latin typeface="Calibri"/>
              <a:ea typeface="Calibri"/>
              <a:cs typeface="Calibri"/>
              <a:sym typeface="Calibri"/>
            </a:endParaRPr>
          </a:p>
        </p:txBody>
      </p:sp>
      <p:sp>
        <p:nvSpPr>
          <p:cNvPr id="262" name="Google Shape;262;p35"/>
          <p:cNvSpPr txBox="1"/>
          <p:nvPr>
            <p:ph idx="1" type="body"/>
          </p:nvPr>
        </p:nvSpPr>
        <p:spPr>
          <a:xfrm>
            <a:off x="1429555" y="1600200"/>
            <a:ext cx="9749307" cy="38862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351C75"/>
              </a:buClr>
              <a:buSzPts val="2800"/>
              <a:buFont typeface="Times New Roman"/>
              <a:buChar char="•"/>
            </a:pPr>
            <a:r>
              <a:rPr b="0" i="0" lang="en-US" sz="2800" u="none" cap="none" strike="noStrike">
                <a:solidFill>
                  <a:srgbClr val="351C75"/>
                </a:solidFill>
                <a:latin typeface="Times New Roman"/>
                <a:ea typeface="Times New Roman"/>
                <a:cs typeface="Times New Roman"/>
                <a:sym typeface="Times New Roman"/>
              </a:rPr>
              <a:t>Snapshots</a:t>
            </a:r>
            <a:endParaRPr b="0" i="0" sz="2800" u="none" cap="none" strike="noStrike">
              <a:solidFill>
                <a:srgbClr val="351C75"/>
              </a:solidFill>
              <a:latin typeface="Times New Roman"/>
              <a:ea typeface="Times New Roman"/>
              <a:cs typeface="Times New Roman"/>
              <a:sym typeface="Times New Roman"/>
            </a:endParaRPr>
          </a:p>
          <a:p>
            <a:pPr indent="0" lvl="0" marL="45720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 </a:t>
            </a:r>
            <a:endParaRPr b="0" i="0" sz="2800" u="none" cap="none" strike="noStrike">
              <a:solidFill>
                <a:schemeClr val="dk1"/>
              </a:solidFill>
              <a:latin typeface="Calibri"/>
              <a:ea typeface="Calibri"/>
              <a:cs typeface="Calibri"/>
              <a:sym typeface="Calibri"/>
            </a:endParaRPr>
          </a:p>
        </p:txBody>
      </p:sp>
      <p:sp>
        <p:nvSpPr>
          <p:cNvPr id="263" name="Google Shape;26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64" name="Google Shape;26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265" name="Google Shape;26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66" name="Google Shape;266;p35"/>
          <p:cNvPicPr preferRelativeResize="0"/>
          <p:nvPr/>
        </p:nvPicPr>
        <p:blipFill rotWithShape="1">
          <a:blip r:embed="rId3">
            <a:alphaModFix/>
          </a:blip>
          <a:srcRect b="0" l="12785" r="12793" t="0"/>
          <a:stretch/>
        </p:blipFill>
        <p:spPr>
          <a:xfrm>
            <a:off x="3186006" y="2255825"/>
            <a:ext cx="6236394" cy="3886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73" name="Google Shape;273;p36"/>
          <p:cNvPicPr preferRelativeResize="0"/>
          <p:nvPr/>
        </p:nvPicPr>
        <p:blipFill rotWithShape="1">
          <a:blip r:embed="rId3">
            <a:alphaModFix/>
          </a:blip>
          <a:srcRect b="0" l="4387" r="4387" t="0"/>
          <a:stretch/>
        </p:blipFill>
        <p:spPr>
          <a:xfrm>
            <a:off x="2565400" y="533400"/>
            <a:ext cx="7467603" cy="3650374"/>
          </a:xfrm>
          <a:prstGeom prst="rect">
            <a:avLst/>
          </a:prstGeom>
          <a:noFill/>
          <a:ln>
            <a:noFill/>
          </a:ln>
        </p:spPr>
      </p:pic>
      <p:pic>
        <p:nvPicPr>
          <p:cNvPr id="274" name="Google Shape;274;p36"/>
          <p:cNvPicPr preferRelativeResize="0"/>
          <p:nvPr/>
        </p:nvPicPr>
        <p:blipFill rotWithShape="1">
          <a:blip r:embed="rId4">
            <a:alphaModFix/>
          </a:blip>
          <a:srcRect b="0" l="16009" r="16009" t="0"/>
          <a:stretch/>
        </p:blipFill>
        <p:spPr>
          <a:xfrm>
            <a:off x="3017601" y="4301038"/>
            <a:ext cx="6563194" cy="1938050"/>
          </a:xfrm>
          <a:prstGeom prst="rect">
            <a:avLst/>
          </a:prstGeom>
          <a:noFill/>
          <a:ln>
            <a:noFill/>
          </a:ln>
        </p:spPr>
      </p:pic>
      <p:sp>
        <p:nvSpPr>
          <p:cNvPr id="275" name="Google Shape;275;p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76" name="Google Shape;276;p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83" name="Google Shape;283;p37"/>
          <p:cNvPicPr preferRelativeResize="0"/>
          <p:nvPr/>
        </p:nvPicPr>
        <p:blipFill rotWithShape="1">
          <a:blip r:embed="rId3">
            <a:alphaModFix/>
          </a:blip>
          <a:srcRect b="0" l="3262" r="3262" t="0"/>
          <a:stretch/>
        </p:blipFill>
        <p:spPr>
          <a:xfrm>
            <a:off x="1182699" y="517525"/>
            <a:ext cx="10171099" cy="5010224"/>
          </a:xfrm>
          <a:prstGeom prst="rect">
            <a:avLst/>
          </a:prstGeom>
          <a:noFill/>
          <a:ln>
            <a:noFill/>
          </a:ln>
        </p:spPr>
      </p:pic>
      <p:sp>
        <p:nvSpPr>
          <p:cNvPr id="284" name="Google Shape;284;p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291" name="Google Shape;291;p38"/>
          <p:cNvPicPr preferRelativeResize="0"/>
          <p:nvPr/>
        </p:nvPicPr>
        <p:blipFill rotWithShape="1">
          <a:blip r:embed="rId3">
            <a:alphaModFix/>
          </a:blip>
          <a:srcRect b="0" l="3262" r="3262" t="0"/>
          <a:stretch/>
        </p:blipFill>
        <p:spPr>
          <a:xfrm>
            <a:off x="1182699" y="517525"/>
            <a:ext cx="10171099" cy="5010224"/>
          </a:xfrm>
          <a:prstGeom prst="rect">
            <a:avLst/>
          </a:prstGeom>
          <a:noFill/>
          <a:ln>
            <a:noFill/>
          </a:ln>
        </p:spPr>
      </p:pic>
      <p:sp>
        <p:nvSpPr>
          <p:cNvPr id="292" name="Google Shape;292;p3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CONCLUSION AND FUTURE WORK</a:t>
            </a:r>
            <a:endParaRPr b="0" i="0" sz="4400" u="none" cap="none" strike="noStrike">
              <a:solidFill>
                <a:schemeClr val="dk1"/>
              </a:solidFill>
              <a:latin typeface="Calibri"/>
              <a:ea typeface="Calibri"/>
              <a:cs typeface="Calibri"/>
              <a:sym typeface="Calibri"/>
            </a:endParaRPr>
          </a:p>
        </p:txBody>
      </p:sp>
      <p:sp>
        <p:nvSpPr>
          <p:cNvPr id="298" name="Google Shape;298;p39"/>
          <p:cNvSpPr txBox="1"/>
          <p:nvPr>
            <p:ph idx="1" type="body"/>
          </p:nvPr>
        </p:nvSpPr>
        <p:spPr>
          <a:xfrm>
            <a:off x="838199" y="1600200"/>
            <a:ext cx="10340700" cy="388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Conclusion</a:t>
            </a:r>
            <a:endParaRPr b="0" i="0" sz="2800" u="none" cap="none" strike="noStrike">
              <a:solidFill>
                <a:srgbClr val="351C75"/>
              </a:solidFill>
              <a:latin typeface="Times New Roman"/>
              <a:ea typeface="Times New Roman"/>
              <a:cs typeface="Times New Roman"/>
              <a:sym typeface="Times New Roman"/>
            </a:endParaRPr>
          </a:p>
          <a:p>
            <a:pPr indent="0" lvl="0" marL="228600" marR="0" rtl="0" algn="just">
              <a:lnSpc>
                <a:spcPct val="90000"/>
              </a:lnSpc>
              <a:spcBef>
                <a:spcPts val="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We were able to </a:t>
            </a:r>
            <a:r>
              <a:rPr lang="en-US" sz="2400">
                <a:latin typeface="Times New Roman"/>
                <a:ea typeface="Times New Roman"/>
                <a:cs typeface="Times New Roman"/>
                <a:sym typeface="Times New Roman"/>
              </a:rPr>
              <a:t>do few of the features like configuring watson and making the forms , parts of dbms and some of the web front end in the given time constraint.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Future work</a:t>
            </a:r>
            <a:endParaRPr b="0" i="0" sz="2800" u="none" cap="none" strike="noStrike">
              <a:solidFill>
                <a:srgbClr val="351C75"/>
              </a:solidFill>
              <a:latin typeface="Times New Roman"/>
              <a:ea typeface="Times New Roman"/>
              <a:cs typeface="Times New Roman"/>
              <a:sym typeface="Times New Roman"/>
            </a:endParaRPr>
          </a:p>
          <a:p>
            <a:pPr indent="0" lvl="0" marL="228600" marR="0" rtl="0" algn="just">
              <a:lnSpc>
                <a:spcPct val="90000"/>
              </a:lnSpc>
              <a:spcBef>
                <a:spcPts val="1000"/>
              </a:spcBef>
              <a:spcAft>
                <a:spcPts val="0"/>
              </a:spcAft>
              <a:buClr>
                <a:schemeClr val="dk1"/>
              </a:buClr>
              <a:buSzPts val="2800"/>
              <a:buFont typeface="Arial"/>
              <a:buNone/>
            </a:pPr>
            <a:r>
              <a:rPr lang="en-US" sz="2400">
                <a:latin typeface="Times New Roman"/>
                <a:ea typeface="Times New Roman"/>
                <a:cs typeface="Times New Roman"/>
                <a:sym typeface="Times New Roman"/>
              </a:rPr>
              <a:t>We hope to finish the application and deploy it in AWS so that we are in </a:t>
            </a:r>
            <a:r>
              <a:rPr lang="en-US" sz="2400">
                <a:latin typeface="Times New Roman"/>
                <a:ea typeface="Times New Roman"/>
                <a:cs typeface="Times New Roman"/>
                <a:sym typeface="Times New Roman"/>
              </a:rPr>
              <a:t>business</a:t>
            </a:r>
            <a:r>
              <a:rPr lang="en-US" sz="2400">
                <a:latin typeface="Times New Roman"/>
                <a:ea typeface="Times New Roman"/>
                <a:cs typeface="Times New Roman"/>
                <a:sym typeface="Times New Roman"/>
              </a:rPr>
              <a:t> . </a:t>
            </a:r>
            <a:endParaRPr b="0" i="0" sz="2400" u="none" cap="none" strike="noStrike">
              <a:solidFill>
                <a:schemeClr val="dk1"/>
              </a:solidFill>
              <a:latin typeface="Times New Roman"/>
              <a:ea typeface="Times New Roman"/>
              <a:cs typeface="Times New Roman"/>
              <a:sym typeface="Times New Roman"/>
            </a:endParaRPr>
          </a:p>
        </p:txBody>
      </p:sp>
      <p:sp>
        <p:nvSpPr>
          <p:cNvPr id="299" name="Google Shape;29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300" name="Google Shape;30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301" name="Google Shape;30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838200" y="642918"/>
            <a:ext cx="9980054" cy="64455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REFERENCES</a:t>
            </a:r>
            <a:endParaRPr b="1" i="0" sz="3200" u="none" cap="none" strike="noStrike">
              <a:solidFill>
                <a:srgbClr val="C00000"/>
              </a:solidFill>
              <a:latin typeface="Times New Roman"/>
              <a:ea typeface="Times New Roman"/>
              <a:cs typeface="Times New Roman"/>
              <a:sym typeface="Times New Roman"/>
            </a:endParaRPr>
          </a:p>
        </p:txBody>
      </p:sp>
      <p:sp>
        <p:nvSpPr>
          <p:cNvPr id="307" name="Google Shape;307;p40"/>
          <p:cNvSpPr txBox="1"/>
          <p:nvPr>
            <p:ph idx="1" type="body"/>
          </p:nvPr>
        </p:nvSpPr>
        <p:spPr>
          <a:xfrm>
            <a:off x="838200" y="1192225"/>
            <a:ext cx="9372600" cy="464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[1] Wikipedia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https://en.wikipedia.org/wiki/flask https://en.wikipedia.org/wiki/SQLite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[2] W3Schools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https://www.w3schools.com/html/</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rPr lang="en-US" sz="2400">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 https://www.w3schools.com/css/             </a:t>
            </a:r>
            <a:endParaRPr sz="2400" u="non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rPr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https://www.w3schools.com/bootstrap/</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rPr lang="en-US" sz="2400">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 https://www.w3schools.com/sql/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[3] Internshala Web Course</a:t>
            </a:r>
            <a:endParaRPr b="0" i="0" sz="2400" u="none" cap="none" strike="noStrike">
              <a:solidFill>
                <a:schemeClr val="dk1"/>
              </a:solidFill>
              <a:latin typeface="Times New Roman"/>
              <a:ea typeface="Times New Roman"/>
              <a:cs typeface="Times New Roman"/>
              <a:sym typeface="Times New Roman"/>
            </a:endParaRPr>
          </a:p>
          <a:p>
            <a:pPr indent="457200" lvl="0" marL="0" marR="0" rtl="0" algn="l">
              <a:lnSpc>
                <a:spcPct val="90000"/>
              </a:lnSpc>
              <a:spcBef>
                <a:spcPts val="1000"/>
              </a:spcBef>
              <a:spcAft>
                <a:spcPts val="0"/>
              </a:spcAft>
              <a:buClr>
                <a:schemeClr val="dk1"/>
              </a:buClr>
              <a:buSzPts val="2800"/>
              <a:buFont typeface="Arial"/>
              <a:buNone/>
            </a:pPr>
            <a:r>
              <a:rPr b="0" i="0" lang="en-US" sz="2400" u="none" cap="none" strike="noStrike">
                <a:solidFill>
                  <a:schemeClr val="dk1"/>
                </a:solidFill>
                <a:latin typeface="Times New Roman"/>
                <a:ea typeface="Times New Roman"/>
                <a:cs typeface="Times New Roman"/>
                <a:sym typeface="Times New Roman"/>
              </a:rPr>
              <a:t> https://trainings.internshala.com/web-development</a:t>
            </a:r>
            <a:endParaRPr b="0" i="0" sz="2400" u="none" cap="none" strike="noStrike">
              <a:solidFill>
                <a:schemeClr val="dk1"/>
              </a:solidFill>
              <a:latin typeface="Times New Roman"/>
              <a:ea typeface="Times New Roman"/>
              <a:cs typeface="Times New Roman"/>
              <a:sym typeface="Times New Roman"/>
            </a:endParaRPr>
          </a:p>
        </p:txBody>
      </p:sp>
      <p:sp>
        <p:nvSpPr>
          <p:cNvPr id="308" name="Google Shape;30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309" name="Google Shape;30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310" name="Google Shape;31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idx="1" type="body"/>
          </p:nvPr>
        </p:nvSpPr>
        <p:spPr>
          <a:xfrm>
            <a:off x="1981200" y="785794"/>
            <a:ext cx="8229600" cy="5786478"/>
          </a:xfrm>
          <a:prstGeom prst="rect">
            <a:avLst/>
          </a:prstGeom>
          <a:noFill/>
          <a:ln>
            <a:noFill/>
          </a:ln>
        </p:spPr>
        <p:txBody>
          <a:bodyPr anchorCtr="0" anchor="t" bIns="45700" lIns="91425" spcFirstLastPara="1" rIns="91425" wrap="square" tIns="45700">
            <a:noAutofit/>
          </a:bodyPr>
          <a:lstStyle/>
          <a:p>
            <a:pPr indent="-50800" lvl="0" marL="228600" marR="0" rtl="0" algn="l">
              <a:lnSpc>
                <a:spcPct val="8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ctr">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chemeClr val="dk1"/>
              </a:buClr>
              <a:buSzPts val="5400"/>
              <a:buFont typeface="Arial"/>
              <a:buNone/>
            </a:pPr>
            <a:r>
              <a:t/>
            </a:r>
            <a:endParaRPr b="0" i="0" sz="5400" u="none" cap="none" strike="noStrike">
              <a:solidFill>
                <a:schemeClr val="dk1"/>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rgbClr val="0070C0"/>
              </a:buClr>
              <a:buSzPts val="5400"/>
              <a:buFont typeface="Arial"/>
              <a:buNone/>
            </a:pPr>
            <a:r>
              <a:rPr b="0" i="0" lang="en-US" sz="5400" u="none" cap="none" strike="noStrike">
                <a:solidFill>
                  <a:srgbClr val="0070C0"/>
                </a:solidFill>
                <a:latin typeface="Times New Roman"/>
                <a:ea typeface="Times New Roman"/>
                <a:cs typeface="Times New Roman"/>
                <a:sym typeface="Times New Roman"/>
              </a:rPr>
              <a:t>Thank You!!!</a:t>
            </a:r>
            <a:endParaRPr b="0" i="0" sz="5400" u="none" cap="none" strike="noStrike">
              <a:solidFill>
                <a:srgbClr val="0070C0"/>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ctr">
              <a:lnSpc>
                <a:spcPct val="8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 </a:t>
            </a:r>
            <a:endParaRPr b="0" i="0" sz="44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318" name="Google Shape;3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319" name="Google Shape;3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320" name="Google Shape;3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1981200" y="428604"/>
            <a:ext cx="8229600" cy="98903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CONTENTS</a:t>
            </a:r>
            <a:endParaRPr b="0" i="0" sz="4400" u="none" cap="none" strike="noStrike">
              <a:solidFill>
                <a:schemeClr val="dk1"/>
              </a:solidFill>
              <a:latin typeface="Calibri"/>
              <a:ea typeface="Calibri"/>
              <a:cs typeface="Calibri"/>
              <a:sym typeface="Calibri"/>
            </a:endParaRPr>
          </a:p>
        </p:txBody>
      </p:sp>
      <p:sp>
        <p:nvSpPr>
          <p:cNvPr id="179" name="Google Shape;179;p26"/>
          <p:cNvSpPr txBox="1"/>
          <p:nvPr>
            <p:ph idx="1" type="body"/>
          </p:nvPr>
        </p:nvSpPr>
        <p:spPr>
          <a:xfrm>
            <a:off x="1403800" y="1417650"/>
            <a:ext cx="4787400" cy="4351200"/>
          </a:xfrm>
          <a:prstGeom prst="rect">
            <a:avLst/>
          </a:prstGeom>
          <a:noFill/>
          <a:ln>
            <a:noFill/>
          </a:ln>
        </p:spPr>
        <p:txBody>
          <a:bodyPr anchorCtr="0" anchor="t" bIns="45700" lIns="91425" spcFirstLastPara="1" rIns="91425" wrap="square" tIns="45700">
            <a:noAutofit/>
          </a:bodyPr>
          <a:lstStyle/>
          <a:p>
            <a:pPr indent="-422783" lvl="0" marL="457200" marR="0" rtl="0" algn="l">
              <a:lnSpc>
                <a:spcPct val="70000"/>
              </a:lnSpc>
              <a:spcBef>
                <a:spcPts val="0"/>
              </a:spcBef>
              <a:spcAft>
                <a:spcPts val="0"/>
              </a:spcAft>
              <a:buClr>
                <a:schemeClr val="dk1"/>
              </a:buClr>
              <a:buSzPts val="1400"/>
              <a:buFont typeface="Times New Roman"/>
              <a:buAutoNum type="arabicPeriod"/>
            </a:pPr>
            <a:r>
              <a:rPr b="0" i="0" lang="en-US" sz="1400" u="none" cap="none" strike="noStrike">
                <a:solidFill>
                  <a:schemeClr val="dk1"/>
                </a:solidFill>
                <a:latin typeface="Times New Roman"/>
                <a:ea typeface="Times New Roman"/>
                <a:cs typeface="Times New Roman"/>
                <a:sym typeface="Times New Roman"/>
              </a:rPr>
              <a:t>INTRODUCTION</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Domain/ Technology (Data Science/Mobile computing/…) </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Problem Statement</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Existing System/Solution and their Limitations</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Proposed Solution</a:t>
            </a:r>
            <a:endParaRPr b="0" i="0" sz="1400" u="none" cap="none" strike="noStrike">
              <a:solidFill>
                <a:schemeClr val="dk1"/>
              </a:solidFill>
              <a:latin typeface="Times New Roman"/>
              <a:ea typeface="Times New Roman"/>
              <a:cs typeface="Times New Roman"/>
              <a:sym typeface="Times New Roman"/>
            </a:endParaRPr>
          </a:p>
          <a:p>
            <a:pPr indent="-422783" lvl="0" marL="457200" marR="0" rtl="0" algn="l">
              <a:lnSpc>
                <a:spcPct val="70000"/>
              </a:lnSpc>
              <a:spcBef>
                <a:spcPts val="1000"/>
              </a:spcBef>
              <a:spcAft>
                <a:spcPts val="0"/>
              </a:spcAft>
              <a:buClr>
                <a:schemeClr val="dk1"/>
              </a:buClr>
              <a:buSzPts val="1400"/>
              <a:buFont typeface="Times New Roman"/>
              <a:buAutoNum type="arabicPeriod"/>
            </a:pPr>
            <a:r>
              <a:rPr b="0" i="0" lang="en-US" sz="1400" u="none" cap="none" strike="noStrike">
                <a:solidFill>
                  <a:schemeClr val="dk1"/>
                </a:solidFill>
                <a:latin typeface="Times New Roman"/>
                <a:ea typeface="Times New Roman"/>
                <a:cs typeface="Times New Roman"/>
                <a:sym typeface="Times New Roman"/>
              </a:rPr>
              <a:t>REQUIREMENTS</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Functional Requirements (FR) </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Non-functional Requirements (NFR)</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Specific Hardware &amp; Software Requirements</a:t>
            </a:r>
            <a:endParaRPr b="0" i="0" sz="1400" u="none" cap="none" strike="noStrike">
              <a:solidFill>
                <a:schemeClr val="dk1"/>
              </a:solidFill>
              <a:latin typeface="Times New Roman"/>
              <a:ea typeface="Times New Roman"/>
              <a:cs typeface="Times New Roman"/>
              <a:sym typeface="Times New Roman"/>
            </a:endParaRPr>
          </a:p>
          <a:p>
            <a:pPr indent="-422783" lvl="0" marL="457200" marR="0" rtl="0" algn="l">
              <a:lnSpc>
                <a:spcPct val="70000"/>
              </a:lnSpc>
              <a:spcBef>
                <a:spcPts val="1000"/>
              </a:spcBef>
              <a:spcAft>
                <a:spcPts val="0"/>
              </a:spcAft>
              <a:buClr>
                <a:schemeClr val="dk1"/>
              </a:buClr>
              <a:buSzPts val="1400"/>
              <a:buFont typeface="Times New Roman"/>
              <a:buAutoNum type="arabicPeriod"/>
            </a:pPr>
            <a:r>
              <a:rPr b="0" i="0" lang="en-US" sz="1400" u="none" cap="none" strike="noStrike">
                <a:solidFill>
                  <a:schemeClr val="dk1"/>
                </a:solidFill>
                <a:latin typeface="Times New Roman"/>
                <a:ea typeface="Times New Roman"/>
                <a:cs typeface="Times New Roman"/>
                <a:sym typeface="Times New Roman"/>
              </a:rPr>
              <a:t>SYSTEM ARCHITECTURE/BLOCK DIAGRAM</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Block Diagram</a:t>
            </a:r>
            <a:endParaRPr b="0" i="0" sz="1400" u="none" cap="none" strike="noStrike">
              <a:solidFill>
                <a:schemeClr val="dk1"/>
              </a:solidFill>
              <a:latin typeface="Times New Roman"/>
              <a:ea typeface="Times New Roman"/>
              <a:cs typeface="Times New Roman"/>
              <a:sym typeface="Times New Roman"/>
            </a:endParaRPr>
          </a:p>
          <a:p>
            <a:pPr indent="-422783" lvl="0" marL="457200" marR="0" rtl="0" algn="l">
              <a:lnSpc>
                <a:spcPct val="70000"/>
              </a:lnSpc>
              <a:spcBef>
                <a:spcPts val="1000"/>
              </a:spcBef>
              <a:spcAft>
                <a:spcPts val="0"/>
              </a:spcAft>
              <a:buClr>
                <a:schemeClr val="dk1"/>
              </a:buClr>
              <a:buSzPts val="1400"/>
              <a:buFont typeface="Times New Roman"/>
              <a:buAutoNum type="arabicPeriod"/>
            </a:pPr>
            <a:r>
              <a:rPr b="0" i="0" lang="en-US" sz="1400" u="none" cap="none" strike="noStrike">
                <a:solidFill>
                  <a:schemeClr val="dk1"/>
                </a:solidFill>
                <a:latin typeface="Times New Roman"/>
                <a:ea typeface="Times New Roman"/>
                <a:cs typeface="Times New Roman"/>
                <a:sym typeface="Times New Roman"/>
              </a:rPr>
              <a:t>IMPLEMENTATIONS</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Algorithm/Methods/ Pseudo code</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Libraries used / API’S</a:t>
            </a:r>
            <a:endParaRPr b="0" i="0" sz="1400" u="none" cap="none" strike="noStrike">
              <a:solidFill>
                <a:schemeClr val="dk1"/>
              </a:solidFill>
              <a:latin typeface="Times New Roman"/>
              <a:ea typeface="Times New Roman"/>
              <a:cs typeface="Times New Roman"/>
              <a:sym typeface="Times New Roman"/>
            </a:endParaRPr>
          </a:p>
          <a:p>
            <a:pPr indent="-205930"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Configuration</a:t>
            </a:r>
            <a:endParaRPr b="0" i="0" sz="1400" u="none" cap="none" strike="noStrike">
              <a:solidFill>
                <a:schemeClr val="dk1"/>
              </a:solidFill>
              <a:latin typeface="Times New Roman"/>
              <a:ea typeface="Times New Roman"/>
              <a:cs typeface="Times New Roman"/>
              <a:sym typeface="Times New Roman"/>
            </a:endParaRPr>
          </a:p>
          <a:p>
            <a:pPr indent="-64135" lvl="0" marL="228600" marR="0" rtl="0" algn="l">
              <a:lnSpc>
                <a:spcPct val="70000"/>
              </a:lnSpc>
              <a:spcBef>
                <a:spcPts val="1000"/>
              </a:spcBef>
              <a:spcAft>
                <a:spcPts val="0"/>
              </a:spcAft>
              <a:buClr>
                <a:schemeClr val="dk1"/>
              </a:buClr>
              <a:buSzPts val="259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80" name="Google Shape;18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181" name="Google Shape;18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182" name="Google Shape;18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83" name="Google Shape;183;p26"/>
          <p:cNvSpPr txBox="1"/>
          <p:nvPr/>
        </p:nvSpPr>
        <p:spPr>
          <a:xfrm>
            <a:off x="6429300" y="1278000"/>
            <a:ext cx="4924500" cy="4302000"/>
          </a:xfrm>
          <a:prstGeom prst="rect">
            <a:avLst/>
          </a:prstGeom>
          <a:noFill/>
          <a:ln>
            <a:noFill/>
          </a:ln>
        </p:spPr>
        <p:txBody>
          <a:bodyPr anchorCtr="0" anchor="t" bIns="91425" lIns="91425" spcFirstLastPara="1" rIns="91425" wrap="square" tIns="91425">
            <a:noAutofit/>
          </a:bodyPr>
          <a:lstStyle/>
          <a:p>
            <a:pPr indent="-405130" lvl="0" marL="457200" marR="0" rtl="0" algn="l">
              <a:lnSpc>
                <a:spcPct val="70000"/>
              </a:lnSpc>
              <a:spcBef>
                <a:spcPts val="1000"/>
              </a:spcBef>
              <a:spcAft>
                <a:spcPts val="0"/>
              </a:spcAft>
              <a:buClr>
                <a:schemeClr val="dk1"/>
              </a:buClr>
              <a:buSzPts val="1400"/>
              <a:buFont typeface="Times New Roman"/>
              <a:buAutoNum type="arabicPeriod" startAt="5"/>
            </a:pPr>
            <a:r>
              <a:rPr b="0" i="0" lang="en-US" sz="1400" u="none" cap="none" strike="noStrike">
                <a:solidFill>
                  <a:schemeClr val="dk1"/>
                </a:solidFill>
                <a:latin typeface="Times New Roman"/>
                <a:ea typeface="Times New Roman"/>
                <a:cs typeface="Times New Roman"/>
                <a:sym typeface="Times New Roman"/>
              </a:rPr>
              <a:t>RESULT ANALYSIS</a:t>
            </a:r>
            <a:endParaRPr b="0" i="0" sz="1400" u="none" cap="none" strike="noStrike">
              <a:solidFill>
                <a:schemeClr val="dk1"/>
              </a:solidFill>
              <a:latin typeface="Times New Roman"/>
              <a:ea typeface="Times New Roman"/>
              <a:cs typeface="Times New Roman"/>
              <a:sym typeface="Times New Roman"/>
            </a:endParaRPr>
          </a:p>
          <a:p>
            <a:pPr indent="-194183"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Snapshots </a:t>
            </a:r>
            <a:endParaRPr b="0" i="0" sz="1400" u="none" cap="none" strike="noStrike">
              <a:solidFill>
                <a:schemeClr val="dk1"/>
              </a:solidFill>
              <a:latin typeface="Times New Roman"/>
              <a:ea typeface="Times New Roman"/>
              <a:cs typeface="Times New Roman"/>
              <a:sym typeface="Times New Roman"/>
            </a:endParaRPr>
          </a:p>
          <a:p>
            <a:pPr indent="-422783" lvl="0" marL="457200" marR="0" rtl="0" algn="l">
              <a:lnSpc>
                <a:spcPct val="70000"/>
              </a:lnSpc>
              <a:spcBef>
                <a:spcPts val="1000"/>
              </a:spcBef>
              <a:spcAft>
                <a:spcPts val="0"/>
              </a:spcAft>
              <a:buClr>
                <a:schemeClr val="dk1"/>
              </a:buClr>
              <a:buSzPts val="1400"/>
              <a:buFont typeface="Times New Roman"/>
              <a:buAutoNum type="arabicPeriod" startAt="5"/>
            </a:pPr>
            <a:r>
              <a:rPr b="0" i="0" lang="en-US" sz="1400" u="none" cap="none" strike="noStrike">
                <a:solidFill>
                  <a:schemeClr val="dk1"/>
                </a:solidFill>
                <a:latin typeface="Times New Roman"/>
                <a:ea typeface="Times New Roman"/>
                <a:cs typeface="Times New Roman"/>
                <a:sym typeface="Times New Roman"/>
              </a:rPr>
              <a:t>CONCLUSION AND FUTURE WORK</a:t>
            </a:r>
            <a:endParaRPr b="0" i="0" sz="1400" u="none" cap="none" strike="noStrike">
              <a:solidFill>
                <a:schemeClr val="dk1"/>
              </a:solidFill>
              <a:latin typeface="Times New Roman"/>
              <a:ea typeface="Times New Roman"/>
              <a:cs typeface="Times New Roman"/>
              <a:sym typeface="Times New Roman"/>
            </a:endParaRPr>
          </a:p>
          <a:p>
            <a:pPr indent="-194183"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Conclusion</a:t>
            </a:r>
            <a:endParaRPr b="0" i="0" sz="1400" u="none" cap="none" strike="noStrike">
              <a:solidFill>
                <a:schemeClr val="dk1"/>
              </a:solidFill>
              <a:latin typeface="Times New Roman"/>
              <a:ea typeface="Times New Roman"/>
              <a:cs typeface="Times New Roman"/>
              <a:sym typeface="Times New Roman"/>
            </a:endParaRPr>
          </a:p>
          <a:p>
            <a:pPr indent="-194183" lvl="1" marL="685800" marR="0" rtl="0" algn="l">
              <a:lnSpc>
                <a:spcPct val="70000"/>
              </a:lnSpc>
              <a:spcBef>
                <a:spcPts val="50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Limitations and Future work</a:t>
            </a:r>
            <a:endParaRPr b="0" i="0" sz="1400" u="none" cap="none" strike="noStrike">
              <a:solidFill>
                <a:schemeClr val="dk1"/>
              </a:solidFill>
              <a:latin typeface="Times New Roman"/>
              <a:ea typeface="Times New Roman"/>
              <a:cs typeface="Times New Roman"/>
              <a:sym typeface="Times New Roman"/>
            </a:endParaRPr>
          </a:p>
          <a:p>
            <a:pPr indent="-422783" lvl="0" marL="457200" marR="0" rtl="0" algn="l">
              <a:lnSpc>
                <a:spcPct val="70000"/>
              </a:lnSpc>
              <a:spcBef>
                <a:spcPts val="1000"/>
              </a:spcBef>
              <a:spcAft>
                <a:spcPts val="0"/>
              </a:spcAft>
              <a:buClr>
                <a:schemeClr val="dk1"/>
              </a:buClr>
              <a:buSzPts val="1400"/>
              <a:buFont typeface="Times New Roman"/>
              <a:buAutoNum type="arabicPeriod" startAt="5"/>
            </a:pPr>
            <a:r>
              <a:rPr b="0" i="0" lang="en-US" sz="1400" u="none" cap="none" strike="noStrike">
                <a:solidFill>
                  <a:schemeClr val="dk1"/>
                </a:solidFill>
                <a:latin typeface="Times New Roman"/>
                <a:ea typeface="Times New Roman"/>
                <a:cs typeface="Times New Roman"/>
                <a:sym typeface="Times New Roman"/>
              </a:rPr>
              <a:t>REFERENCES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90" name="Google Shape;190;p27"/>
          <p:cNvSpPr txBox="1"/>
          <p:nvPr/>
        </p:nvSpPr>
        <p:spPr>
          <a:xfrm>
            <a:off x="838200" y="920750"/>
            <a:ext cx="10515600" cy="4651500"/>
          </a:xfrm>
          <a:prstGeom prst="rect">
            <a:avLst/>
          </a:prstGeom>
          <a:noFill/>
          <a:ln>
            <a:noFill/>
          </a:ln>
        </p:spPr>
        <p:txBody>
          <a:bodyPr anchorCtr="0" anchor="t" bIns="91425" lIns="91425" spcFirstLastPara="1" rIns="91425" wrap="square" tIns="91425">
            <a:noAutofit/>
          </a:bodyPr>
          <a:lstStyle/>
          <a:p>
            <a:pPr indent="0" lvl="0" marL="685800" marR="0" rtl="0" algn="l">
              <a:lnSpc>
                <a:spcPct val="90000"/>
              </a:lnSpc>
              <a:spcBef>
                <a:spcPts val="500"/>
              </a:spcBef>
              <a:spcAft>
                <a:spcPts val="0"/>
              </a:spcAft>
              <a:buNone/>
            </a:pPr>
            <a:r>
              <a:t/>
            </a:r>
            <a:endParaRPr sz="2800">
              <a:solidFill>
                <a:srgbClr val="351C75"/>
              </a:solidFill>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Domain/ Technology </a:t>
            </a:r>
            <a:endParaRPr b="0" i="0" sz="2800" u="none" cap="none" strike="noStrike">
              <a:solidFill>
                <a:srgbClr val="351C75"/>
              </a:solidFill>
              <a:latin typeface="Times New Roman"/>
              <a:ea typeface="Times New Roman"/>
              <a:cs typeface="Times New Roman"/>
              <a:sym typeface="Times New Roman"/>
            </a:endParaRPr>
          </a:p>
          <a:p>
            <a:pPr indent="0" lvl="0" marL="685800" marR="0" rtl="0" algn="l">
              <a:lnSpc>
                <a:spcPct val="90000"/>
              </a:lnSpc>
              <a:spcBef>
                <a:spcPts val="500"/>
              </a:spcBef>
              <a:spcAft>
                <a:spcPts val="0"/>
              </a:spcAft>
              <a:buClr>
                <a:srgbClr val="000000"/>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03200" lvl="1" marL="685800" marR="0" rtl="0" algn="l">
              <a:lnSpc>
                <a:spcPct val="90000"/>
              </a:lnSpc>
              <a:spcBef>
                <a:spcPts val="500"/>
              </a:spcBef>
              <a:spcAft>
                <a:spcPts val="0"/>
              </a:spcAft>
              <a:buClr>
                <a:srgbClr val="38761D"/>
              </a:buClr>
              <a:buSzPts val="2400"/>
              <a:buFont typeface="Times New Roman"/>
              <a:buChar char="•"/>
            </a:pPr>
            <a:r>
              <a:rPr b="0" i="0" lang="en-US" sz="2400" u="none" cap="none" strike="noStrike">
                <a:solidFill>
                  <a:srgbClr val="38761D"/>
                </a:solidFill>
                <a:latin typeface="Times New Roman"/>
                <a:ea typeface="Times New Roman"/>
                <a:cs typeface="Times New Roman"/>
                <a:sym typeface="Times New Roman"/>
              </a:rPr>
              <a:t>Machine Learning based Applications </a:t>
            </a:r>
            <a:endParaRPr b="0" i="0" sz="2400" u="none" cap="none" strike="noStrike">
              <a:solidFill>
                <a:srgbClr val="38761D"/>
              </a:solidFill>
              <a:latin typeface="Times New Roman"/>
              <a:ea typeface="Times New Roman"/>
              <a:cs typeface="Times New Roman"/>
              <a:sym typeface="Times New Roman"/>
            </a:endParaRPr>
          </a:p>
          <a:p>
            <a:pPr indent="0" lvl="0" marL="0" marR="0" rtl="0" algn="l">
              <a:lnSpc>
                <a:spcPct val="9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1.IBM Watson Conversation</a:t>
            </a:r>
            <a:endParaRPr b="0" i="0" sz="2400" u="none" cap="none" strike="noStrike">
              <a:solidFill>
                <a:schemeClr val="dk1"/>
              </a:solidFill>
              <a:latin typeface="Times New Roman"/>
              <a:ea typeface="Times New Roman"/>
              <a:cs typeface="Times New Roman"/>
              <a:sym typeface="Times New Roman"/>
            </a:endParaRPr>
          </a:p>
          <a:p>
            <a:pPr indent="-203200" lvl="1" marL="685800" marR="0" rtl="0" algn="l">
              <a:lnSpc>
                <a:spcPct val="90000"/>
              </a:lnSpc>
              <a:spcBef>
                <a:spcPts val="500"/>
              </a:spcBef>
              <a:spcAft>
                <a:spcPts val="0"/>
              </a:spcAft>
              <a:buClr>
                <a:srgbClr val="38761D"/>
              </a:buClr>
              <a:buSzPts val="2400"/>
              <a:buFont typeface="Times New Roman"/>
              <a:buChar char="•"/>
            </a:pPr>
            <a:r>
              <a:rPr b="0" i="0" lang="en-US" sz="2400" u="none" cap="none" strike="noStrike">
                <a:solidFill>
                  <a:srgbClr val="38761D"/>
                </a:solidFill>
                <a:latin typeface="Times New Roman"/>
                <a:ea typeface="Times New Roman"/>
                <a:cs typeface="Times New Roman"/>
                <a:sym typeface="Times New Roman"/>
              </a:rPr>
              <a:t>Full Stack Web Development </a:t>
            </a:r>
            <a:endParaRPr b="0" i="0" sz="2400" u="none" cap="none" strike="noStrike">
              <a:solidFill>
                <a:srgbClr val="38761D"/>
              </a:solidFill>
              <a:latin typeface="Times New Roman"/>
              <a:ea typeface="Times New Roman"/>
              <a:cs typeface="Times New Roman"/>
              <a:sym typeface="Times New Roman"/>
            </a:endParaRPr>
          </a:p>
          <a:p>
            <a:pPr indent="0" lvl="0" marL="1143000" marR="0" rtl="0" algn="l">
              <a:lnSpc>
                <a:spcPct val="9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 Flask for back end development in Python </a:t>
            </a:r>
            <a:endParaRPr b="0" i="0" sz="2400" u="none" cap="none" strike="noStrike">
              <a:solidFill>
                <a:schemeClr val="dk1"/>
              </a:solidFill>
              <a:latin typeface="Times New Roman"/>
              <a:ea typeface="Times New Roman"/>
              <a:cs typeface="Times New Roman"/>
              <a:sym typeface="Times New Roman"/>
            </a:endParaRPr>
          </a:p>
          <a:p>
            <a:pPr indent="0" lvl="0" marL="1143000" marR="0" rtl="0" algn="l">
              <a:lnSpc>
                <a:spcPct val="9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2. HTML, CSS, Javascript for front end development </a:t>
            </a:r>
            <a:endParaRPr b="0" i="0" sz="2400" u="none" cap="none" strike="noStrike">
              <a:solidFill>
                <a:schemeClr val="dk1"/>
              </a:solidFill>
              <a:latin typeface="Times New Roman"/>
              <a:ea typeface="Times New Roman"/>
              <a:cs typeface="Times New Roman"/>
              <a:sym typeface="Times New Roman"/>
            </a:endParaRPr>
          </a:p>
          <a:p>
            <a:pPr indent="0" lvl="0" marL="1143000" marR="0" rtl="0" algn="l">
              <a:lnSpc>
                <a:spcPct val="9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3. SQLite for database </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90000"/>
              </a:lnSpc>
              <a:spcBef>
                <a:spcPts val="50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1" name="Google Shape;191;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192" name="Google Shape;192;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193" name="Google Shape;193;p27"/>
          <p:cNvSpPr txBox="1"/>
          <p:nvPr>
            <p:ph idx="4294967295" type="title"/>
          </p:nvPr>
        </p:nvSpPr>
        <p:spPr>
          <a:xfrm>
            <a:off x="1952596" y="714356"/>
            <a:ext cx="8229600" cy="78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600"/>
              <a:buFont typeface="Times New Roman"/>
              <a:buNone/>
            </a:pPr>
            <a:r>
              <a:rPr b="1" i="0" lang="en-US" sz="3600" u="none" cap="none" strike="noStrike">
                <a:solidFill>
                  <a:srgbClr val="C00000"/>
                </a:solidFill>
                <a:latin typeface="Times New Roman"/>
                <a:ea typeface="Times New Roman"/>
                <a:cs typeface="Times New Roman"/>
                <a:sym typeface="Times New Roman"/>
              </a:rPr>
              <a:t>INTRODUCTION</a:t>
            </a:r>
            <a:endParaRPr b="1" i="0" sz="3600" u="none" cap="none" strike="noStrike">
              <a:solidFill>
                <a:srgbClr val="C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00" name="Google Shape;200;p28"/>
          <p:cNvSpPr txBox="1"/>
          <p:nvPr/>
        </p:nvSpPr>
        <p:spPr>
          <a:xfrm>
            <a:off x="838200" y="277000"/>
            <a:ext cx="10515600" cy="3000000"/>
          </a:xfrm>
          <a:prstGeom prst="rect">
            <a:avLst/>
          </a:prstGeom>
          <a:noFill/>
          <a:ln>
            <a:noFill/>
          </a:ln>
        </p:spPr>
        <p:txBody>
          <a:bodyPr anchorCtr="0" anchor="t" bIns="91425" lIns="91425" spcFirstLastPara="1" rIns="91425" wrap="square" tIns="91425">
            <a:noAutofit/>
          </a:bodyPr>
          <a:lstStyle/>
          <a:p>
            <a:pPr indent="-228600" lvl="1" marL="685800" marR="0" rtl="0" algn="just">
              <a:lnSpc>
                <a:spcPct val="9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Problem Statement:</a:t>
            </a:r>
            <a:endParaRPr b="0" i="0" sz="2800" u="none" cap="none" strike="noStrike">
              <a:solidFill>
                <a:srgbClr val="351C75"/>
              </a:solidFill>
              <a:latin typeface="Times New Roman"/>
              <a:ea typeface="Times New Roman"/>
              <a:cs typeface="Times New Roman"/>
              <a:sym typeface="Times New Roman"/>
            </a:endParaRPr>
          </a:p>
          <a:p>
            <a:pPr indent="0" lvl="0" marL="685800" marR="0" rtl="0" algn="just">
              <a:lnSpc>
                <a:spcPct val="9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To create a web application to satisfy the needs of </a:t>
            </a:r>
            <a:r>
              <a:rPr lang="en-US" sz="2400">
                <a:solidFill>
                  <a:schemeClr val="dk1"/>
                </a:solidFill>
                <a:latin typeface="Times New Roman"/>
                <a:ea typeface="Times New Roman"/>
                <a:cs typeface="Times New Roman"/>
                <a:sym typeface="Times New Roman"/>
              </a:rPr>
              <a:t>college students.It will help connect students based on professional and personal interests.It</a:t>
            </a:r>
            <a:r>
              <a:rPr b="0" i="0" lang="en-US" sz="2400" u="none" cap="none" strike="noStrike">
                <a:solidFill>
                  <a:schemeClr val="dk1"/>
                </a:solidFill>
                <a:latin typeface="Times New Roman"/>
                <a:ea typeface="Times New Roman"/>
                <a:cs typeface="Times New Roman"/>
                <a:sym typeface="Times New Roman"/>
              </a:rPr>
              <a:t> has features like chatbot </a:t>
            </a:r>
            <a:r>
              <a:rPr lang="en-US" sz="2400">
                <a:solidFill>
                  <a:schemeClr val="dk1"/>
                </a:solidFill>
                <a:latin typeface="Times New Roman"/>
                <a:ea typeface="Times New Roman"/>
                <a:cs typeface="Times New Roman"/>
                <a:sym typeface="Times New Roman"/>
              </a:rPr>
              <a:t>to take in your mood ,feelings etc. and redirect you to events ,projects etc.For example if you say you are feeling lonely it will show you our dating section</a:t>
            </a:r>
            <a:endParaRPr b="0" i="0" sz="2400" u="none" cap="none" strike="noStrike">
              <a:solidFill>
                <a:schemeClr val="dk1"/>
              </a:solidFill>
              <a:latin typeface="Times New Roman"/>
              <a:ea typeface="Times New Roman"/>
              <a:cs typeface="Times New Roman"/>
              <a:sym typeface="Times New Roman"/>
            </a:endParaRPr>
          </a:p>
          <a:p>
            <a:pPr indent="-228600" lvl="1" marL="685800" marR="0" rtl="0" algn="just">
              <a:lnSpc>
                <a:spcPct val="9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Existing System and their Limitations</a:t>
            </a:r>
            <a:endParaRPr b="0" i="0" sz="2800" u="none" cap="none" strike="noStrike">
              <a:solidFill>
                <a:srgbClr val="351C75"/>
              </a:solidFill>
              <a:latin typeface="Times New Roman"/>
              <a:ea typeface="Times New Roman"/>
              <a:cs typeface="Times New Roman"/>
              <a:sym typeface="Times New Roman"/>
            </a:endParaRPr>
          </a:p>
          <a:p>
            <a:pPr indent="0" lvl="0" marL="685800" marR="0" rtl="0" algn="just">
              <a:lnSpc>
                <a:spcPct val="90000"/>
              </a:lnSpc>
              <a:spcBef>
                <a:spcPts val="500"/>
              </a:spcBef>
              <a:spcAft>
                <a:spcPts val="0"/>
              </a:spcAft>
              <a:buClr>
                <a:srgbClr val="000000"/>
              </a:buClr>
              <a:buSzPts val="2400"/>
              <a:buFont typeface="Arial"/>
              <a:buNone/>
            </a:pPr>
            <a:r>
              <a:rPr lang="en-US" sz="2400">
                <a:solidFill>
                  <a:schemeClr val="dk1"/>
                </a:solidFill>
                <a:latin typeface="Times New Roman"/>
                <a:ea typeface="Times New Roman"/>
                <a:cs typeface="Times New Roman"/>
                <a:sym typeface="Times New Roman"/>
              </a:rPr>
              <a:t>Applications like facebook, twitter etc help us meet our friends and linkedin helps us find jobs.But they do not help for example to find people in need of a team member to do a project. </a:t>
            </a:r>
            <a:endParaRPr b="0" i="0" sz="2400" u="none" cap="none" strike="noStrike">
              <a:solidFill>
                <a:schemeClr val="dk1"/>
              </a:solidFill>
              <a:latin typeface="Times New Roman"/>
              <a:ea typeface="Times New Roman"/>
              <a:cs typeface="Times New Roman"/>
              <a:sym typeface="Times New Roman"/>
            </a:endParaRPr>
          </a:p>
          <a:p>
            <a:pPr indent="-228600" lvl="1" marL="685800" marR="0" rtl="0" algn="just">
              <a:lnSpc>
                <a:spcPct val="9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Proposed Solution</a:t>
            </a:r>
            <a:endParaRPr b="0" i="0" sz="2800" u="none" cap="none" strike="noStrike">
              <a:solidFill>
                <a:srgbClr val="351C75"/>
              </a:solidFill>
              <a:latin typeface="Times New Roman"/>
              <a:ea typeface="Times New Roman"/>
              <a:cs typeface="Times New Roman"/>
              <a:sym typeface="Times New Roman"/>
            </a:endParaRPr>
          </a:p>
          <a:p>
            <a:pPr indent="0" lvl="0" marL="685800" marR="0" rtl="0" algn="just">
              <a:lnSpc>
                <a:spcPct val="90000"/>
              </a:lnSpc>
              <a:spcBef>
                <a:spcPts val="500"/>
              </a:spcBef>
              <a:spcAft>
                <a:spcPts val="0"/>
              </a:spcAft>
              <a:buClr>
                <a:srgbClr val="000000"/>
              </a:buClr>
              <a:buSzPts val="2400"/>
              <a:buFont typeface="Arial"/>
              <a:buNone/>
            </a:pPr>
            <a:r>
              <a:rPr lang="en-US" sz="2400">
                <a:solidFill>
                  <a:schemeClr val="dk1"/>
                </a:solidFill>
                <a:latin typeface="Times New Roman"/>
                <a:ea typeface="Times New Roman"/>
                <a:cs typeface="Times New Roman"/>
                <a:sym typeface="Times New Roman"/>
              </a:rPr>
              <a:t>We plan to do an app which is exclusive to college students and can help find project teams to join in your ,events occuring in your or nearby colleges ,even find love! It is the complete 360 app that will enhance your college experience.</a:t>
            </a:r>
            <a:endParaRPr b="0" i="0" sz="2400" u="none" cap="none" strike="noStrike">
              <a:solidFill>
                <a:schemeClr val="dk1"/>
              </a:solidFill>
              <a:latin typeface="Times New Roman"/>
              <a:ea typeface="Times New Roman"/>
              <a:cs typeface="Times New Roman"/>
              <a:sym typeface="Times New Roman"/>
            </a:endParaRPr>
          </a:p>
        </p:txBody>
      </p:sp>
      <p:sp>
        <p:nvSpPr>
          <p:cNvPr id="201" name="Google Shape;201;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02" name="Google Shape;202;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1952596" y="357166"/>
            <a:ext cx="8229600" cy="78581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200"/>
              <a:buFont typeface="Times New Roman"/>
              <a:buNone/>
            </a:pPr>
            <a:br>
              <a:rPr b="0"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rgbClr val="C00000"/>
                </a:solidFill>
                <a:latin typeface="Times New Roman"/>
                <a:ea typeface="Times New Roman"/>
                <a:cs typeface="Times New Roman"/>
                <a:sym typeface="Times New Roman"/>
              </a:rPr>
              <a:t>REQUIREMENTS</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rgbClr val="C00000"/>
                </a:solidFill>
                <a:latin typeface="Times New Roman"/>
                <a:ea typeface="Times New Roman"/>
                <a:cs typeface="Times New Roman"/>
                <a:sym typeface="Times New Roman"/>
              </a:rPr>
              <a:t> </a:t>
            </a:r>
            <a:endParaRPr b="1" i="0" sz="3200" u="none" cap="none" strike="noStrike">
              <a:solidFill>
                <a:srgbClr val="C00000"/>
              </a:solidFill>
              <a:latin typeface="Times New Roman"/>
              <a:ea typeface="Times New Roman"/>
              <a:cs typeface="Times New Roman"/>
              <a:sym typeface="Times New Roman"/>
            </a:endParaRPr>
          </a:p>
        </p:txBody>
      </p:sp>
      <p:sp>
        <p:nvSpPr>
          <p:cNvPr id="208" name="Google Shape;208;p29"/>
          <p:cNvSpPr txBox="1"/>
          <p:nvPr>
            <p:ph idx="1" type="body"/>
          </p:nvPr>
        </p:nvSpPr>
        <p:spPr>
          <a:xfrm>
            <a:off x="838200" y="1285850"/>
            <a:ext cx="10515600" cy="45870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150000"/>
              </a:lnSpc>
              <a:spcBef>
                <a:spcPts val="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Functional Requirements (FR) </a:t>
            </a:r>
            <a:endParaRPr b="0" i="0" sz="2800" u="none" cap="none" strike="noStrike">
              <a:solidFill>
                <a:srgbClr val="351C75"/>
              </a:solidFill>
              <a:latin typeface="Times New Roman"/>
              <a:ea typeface="Times New Roman"/>
              <a:cs typeface="Times New Roman"/>
              <a:sym typeface="Times New Roman"/>
            </a:endParaRPr>
          </a:p>
          <a:p>
            <a:pPr indent="-254000" lvl="2" marL="11430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HTML,CSS,JavaScript,Bootstrap</a:t>
            </a:r>
            <a:endParaRPr b="0" i="0" sz="2400" u="none" cap="none" strike="noStrike">
              <a:solidFill>
                <a:schemeClr val="dk1"/>
              </a:solidFill>
              <a:latin typeface="Times New Roman"/>
              <a:ea typeface="Times New Roman"/>
              <a:cs typeface="Times New Roman"/>
              <a:sym typeface="Times New Roman"/>
            </a:endParaRPr>
          </a:p>
          <a:p>
            <a:pPr indent="-254000" lvl="2" marL="11430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Flask</a:t>
            </a:r>
            <a:endParaRPr b="0" i="0" sz="2400" u="none" cap="none" strike="noStrike">
              <a:solidFill>
                <a:schemeClr val="dk1"/>
              </a:solidFill>
              <a:latin typeface="Times New Roman"/>
              <a:ea typeface="Times New Roman"/>
              <a:cs typeface="Times New Roman"/>
              <a:sym typeface="Times New Roman"/>
            </a:endParaRPr>
          </a:p>
          <a:p>
            <a:pPr indent="-254000" lvl="2" marL="11430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Sqlite</a:t>
            </a:r>
            <a:endParaRPr b="0" i="0" sz="2400" u="none" cap="none" strike="noStrike">
              <a:solidFill>
                <a:schemeClr val="dk1"/>
              </a:solidFill>
              <a:latin typeface="Times New Roman"/>
              <a:ea typeface="Times New Roman"/>
              <a:cs typeface="Times New Roman"/>
              <a:sym typeface="Times New Roman"/>
            </a:endParaRPr>
          </a:p>
          <a:p>
            <a:pPr indent="-228600" lvl="1" marL="685800" marR="0" rtl="0" algn="l">
              <a:lnSpc>
                <a:spcPct val="15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Non-functional Requirements (NFR)</a:t>
            </a:r>
            <a:endParaRPr b="0" i="0" sz="2800" u="none" cap="none" strike="noStrike">
              <a:solidFill>
                <a:srgbClr val="351C75"/>
              </a:solidFill>
              <a:latin typeface="Times New Roman"/>
              <a:ea typeface="Times New Roman"/>
              <a:cs typeface="Times New Roman"/>
              <a:sym typeface="Times New Roman"/>
            </a:endParaRPr>
          </a:p>
          <a:p>
            <a:pPr indent="-254000" lvl="2" marL="1143000" marR="0" rtl="0" algn="l">
              <a:lnSpc>
                <a:spcPct val="150000"/>
              </a:lnSpc>
              <a:spcBef>
                <a:spcPts val="5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Knowledge about NLP and IBM Watson </a:t>
            </a:r>
            <a:endParaRPr b="0" i="0" sz="2400" u="none" cap="none" strike="noStrike">
              <a:solidFill>
                <a:schemeClr val="dk1"/>
              </a:solidFill>
              <a:latin typeface="Times New Roman"/>
              <a:ea typeface="Times New Roman"/>
              <a:cs typeface="Times New Roman"/>
              <a:sym typeface="Times New Roman"/>
            </a:endParaRPr>
          </a:p>
          <a:p>
            <a:pPr indent="-254000" lvl="2" marL="1143000" marR="0" rtl="0" algn="l">
              <a:lnSpc>
                <a:spcPct val="150000"/>
              </a:lnSpc>
              <a:spcBef>
                <a:spcPts val="5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Knowledge about Machine Learning</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just">
              <a:lnSpc>
                <a:spcPct val="150000"/>
              </a:lnSpc>
              <a:spcBef>
                <a:spcPts val="1200"/>
              </a:spcBef>
              <a:spcAft>
                <a:spcPts val="0"/>
              </a:spcAft>
              <a:buClr>
                <a:schemeClr val="dk1"/>
              </a:buClr>
              <a:buSzPts val="1800"/>
              <a:buFont typeface="Arial"/>
              <a:buNone/>
            </a:pPr>
            <a:r>
              <a:rPr b="0" i="1"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09" name="Google Shape;20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10" name="Google Shape;21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211" name="Google Shape;21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18" name="Google Shape;218;p30"/>
          <p:cNvSpPr txBox="1"/>
          <p:nvPr/>
        </p:nvSpPr>
        <p:spPr>
          <a:xfrm>
            <a:off x="1032000" y="412750"/>
            <a:ext cx="10321800" cy="5667300"/>
          </a:xfrm>
          <a:prstGeom prst="rect">
            <a:avLst/>
          </a:prstGeom>
          <a:noFill/>
          <a:ln>
            <a:noFill/>
          </a:ln>
        </p:spPr>
        <p:txBody>
          <a:bodyPr anchorCtr="0" anchor="ctr" bIns="91425" lIns="91425" spcFirstLastPara="1" rIns="91425" wrap="square" tIns="91425">
            <a:noAutofit/>
          </a:bodyPr>
          <a:lstStyle/>
          <a:p>
            <a:pPr indent="-228600" lvl="1" marL="685800" marR="0" rtl="0" algn="l">
              <a:lnSpc>
                <a:spcPct val="150000"/>
              </a:lnSpc>
              <a:spcBef>
                <a:spcPts val="500"/>
              </a:spcBef>
              <a:spcAft>
                <a:spcPts val="0"/>
              </a:spcAft>
              <a:buClr>
                <a:srgbClr val="351C75"/>
              </a:buClr>
              <a:buSzPts val="2800"/>
              <a:buFont typeface="Arial"/>
              <a:buChar char="•"/>
            </a:pPr>
            <a:r>
              <a:rPr b="0" i="0" lang="en-US" sz="2800" u="none" cap="none" strike="noStrike">
                <a:solidFill>
                  <a:srgbClr val="351C75"/>
                </a:solidFill>
                <a:latin typeface="Times New Roman"/>
                <a:ea typeface="Times New Roman"/>
                <a:cs typeface="Times New Roman"/>
                <a:sym typeface="Times New Roman"/>
              </a:rPr>
              <a:t>Specific Hardware &amp; Software Requirements</a:t>
            </a:r>
            <a:endParaRPr b="0" i="0" sz="2800" u="none" cap="none" strike="noStrike">
              <a:solidFill>
                <a:srgbClr val="351C75"/>
              </a:solidFill>
              <a:latin typeface="Times New Roman"/>
              <a:ea typeface="Times New Roman"/>
              <a:cs typeface="Times New Roman"/>
              <a:sym typeface="Times New Roman"/>
            </a:endParaRPr>
          </a:p>
          <a:p>
            <a:pPr indent="0" lvl="0" marL="914400" marR="0" rtl="0" algn="l">
              <a:lnSpc>
                <a:spcPct val="15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Hardware requirements are very minimal and the program can be run on most of the machines. </a:t>
            </a:r>
            <a:endParaRPr b="0" i="0" sz="2400" u="none" cap="none" strike="noStrike">
              <a:solidFill>
                <a:schemeClr val="dk1"/>
              </a:solidFill>
              <a:latin typeface="Times New Roman"/>
              <a:ea typeface="Times New Roman"/>
              <a:cs typeface="Times New Roman"/>
              <a:sym typeface="Times New Roman"/>
            </a:endParaRPr>
          </a:p>
          <a:p>
            <a:pPr indent="-381000" lvl="1" marL="1371600" marR="0" rtl="0" algn="l">
              <a:lnSpc>
                <a:spcPct val="150000"/>
              </a:lnSpc>
              <a:spcBef>
                <a:spcPts val="5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Processor : Intel Pentium 4 processor </a:t>
            </a:r>
            <a:endParaRPr b="0" i="0" sz="2400" u="none" cap="none" strike="noStrike">
              <a:solidFill>
                <a:schemeClr val="dk1"/>
              </a:solidFill>
              <a:latin typeface="Times New Roman"/>
              <a:ea typeface="Times New Roman"/>
              <a:cs typeface="Times New Roman"/>
              <a:sym typeface="Times New Roman"/>
            </a:endParaRPr>
          </a:p>
          <a:p>
            <a:pPr indent="-381000" lvl="1" marL="13716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Processor Speed : 2.4 GHz RAM : 1 GB </a:t>
            </a:r>
            <a:endParaRPr b="0" i="0" sz="2400" u="none" cap="none" strike="noStrike">
              <a:solidFill>
                <a:schemeClr val="dk1"/>
              </a:solidFill>
              <a:latin typeface="Times New Roman"/>
              <a:ea typeface="Times New Roman"/>
              <a:cs typeface="Times New Roman"/>
              <a:sym typeface="Times New Roman"/>
            </a:endParaRPr>
          </a:p>
          <a:p>
            <a:pPr indent="-381000" lvl="1" marL="13716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Storage Space : 40 GB </a:t>
            </a:r>
            <a:endParaRPr b="0" i="0" sz="2400" u="none" cap="none" strike="noStrike">
              <a:solidFill>
                <a:schemeClr val="dk1"/>
              </a:solidFill>
              <a:latin typeface="Times New Roman"/>
              <a:ea typeface="Times New Roman"/>
              <a:cs typeface="Times New Roman"/>
              <a:sym typeface="Times New Roman"/>
            </a:endParaRPr>
          </a:p>
          <a:p>
            <a:pPr indent="-381000" lvl="1" marL="1371600" marR="0" rtl="0" algn="l">
              <a:lnSpc>
                <a:spcPct val="15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Monitor Resolution : 1024*768 or 1336*768 or 1280*1024 3.2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5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Software Requirements </a:t>
            </a:r>
            <a:endParaRPr b="0" i="0" sz="2400" u="none" cap="none" strike="noStrike">
              <a:solidFill>
                <a:schemeClr val="dk1"/>
              </a:solidFill>
              <a:latin typeface="Times New Roman"/>
              <a:ea typeface="Times New Roman"/>
              <a:cs typeface="Times New Roman"/>
              <a:sym typeface="Times New Roman"/>
            </a:endParaRPr>
          </a:p>
          <a:p>
            <a:pPr indent="-381000" lvl="1" marL="1371600" marR="0" rtl="0" algn="l">
              <a:lnSpc>
                <a:spcPct val="150000"/>
              </a:lnSpc>
              <a:spcBef>
                <a:spcPts val="5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Operating System : Windows XP, Windows 7, Windows 8, Windows 8.1 or Windows 10, Ubuntu IDE or  Anaconda</a:t>
            </a:r>
            <a:endParaRPr b="0" i="0" sz="2400" u="none" cap="none" strike="noStrike">
              <a:solidFill>
                <a:schemeClr val="dk1"/>
              </a:solidFill>
              <a:latin typeface="Times New Roman"/>
              <a:ea typeface="Times New Roman"/>
              <a:cs typeface="Times New Roman"/>
              <a:sym typeface="Times New Roman"/>
            </a:endParaRPr>
          </a:p>
        </p:txBody>
      </p:sp>
      <p:sp>
        <p:nvSpPr>
          <p:cNvPr id="219" name="Google Shape;219;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20" name="Google Shape;220;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1981200" y="457200"/>
            <a:ext cx="8229600" cy="11430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C00000"/>
              </a:buClr>
              <a:buSzPts val="2790"/>
              <a:buFont typeface="Times New Roman"/>
              <a:buNone/>
            </a:pPr>
            <a:br>
              <a:rPr b="0" i="0" lang="en-US" sz="2790" u="none" cap="none" strike="noStrike">
                <a:solidFill>
                  <a:srgbClr val="C00000"/>
                </a:solidFill>
                <a:latin typeface="Times New Roman"/>
                <a:ea typeface="Times New Roman"/>
                <a:cs typeface="Times New Roman"/>
                <a:sym typeface="Times New Roman"/>
              </a:rPr>
            </a:br>
            <a:r>
              <a:rPr b="1" i="0" lang="en-US" sz="3240" u="none" cap="none" strike="noStrike">
                <a:solidFill>
                  <a:srgbClr val="C00000"/>
                </a:solidFill>
                <a:latin typeface="Times New Roman"/>
                <a:ea typeface="Times New Roman"/>
                <a:cs typeface="Times New Roman"/>
                <a:sym typeface="Times New Roman"/>
              </a:rPr>
              <a:t>SYSTEM ARCHITECTURE/BLOCK DIAGRAM</a:t>
            </a:r>
            <a:br>
              <a:rPr b="0" i="0" lang="en-US" sz="2160" u="none" cap="none" strike="noStrike">
                <a:solidFill>
                  <a:srgbClr val="000000"/>
                </a:solidFill>
                <a:latin typeface="Times New Roman"/>
                <a:ea typeface="Times New Roman"/>
                <a:cs typeface="Times New Roman"/>
                <a:sym typeface="Times New Roman"/>
              </a:rPr>
            </a:br>
            <a:endParaRPr b="0" i="0" sz="3959" u="none" cap="none" strike="noStrike">
              <a:solidFill>
                <a:schemeClr val="dk1"/>
              </a:solidFill>
              <a:latin typeface="Calibri"/>
              <a:ea typeface="Calibri"/>
              <a:cs typeface="Calibri"/>
              <a:sym typeface="Calibri"/>
            </a:endParaRPr>
          </a:p>
        </p:txBody>
      </p:sp>
      <p:sp>
        <p:nvSpPr>
          <p:cNvPr id="226" name="Google Shape;226;p31"/>
          <p:cNvSpPr txBox="1"/>
          <p:nvPr>
            <p:ph idx="1" type="body"/>
          </p:nvPr>
        </p:nvSpPr>
        <p:spPr>
          <a:xfrm>
            <a:off x="838200" y="1825625"/>
            <a:ext cx="10515600" cy="38283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rgbClr val="351C75"/>
              </a:buClr>
              <a:buSzPts val="2400"/>
              <a:buFont typeface="Arial"/>
              <a:buChar char="•"/>
            </a:pPr>
            <a:r>
              <a:rPr b="0" i="0" lang="en-US" sz="2400" u="none" cap="none" strike="noStrike">
                <a:solidFill>
                  <a:srgbClr val="351C75"/>
                </a:solidFill>
                <a:latin typeface="Times New Roman"/>
                <a:ea typeface="Times New Roman"/>
                <a:cs typeface="Times New Roman"/>
                <a:sym typeface="Times New Roman"/>
              </a:rPr>
              <a:t>Block diagram</a:t>
            </a:r>
            <a:endParaRPr b="0" i="0" sz="3600" u="none" cap="none" strike="noStrike">
              <a:solidFill>
                <a:srgbClr val="351C75"/>
              </a:solidFill>
              <a:latin typeface="Calibri"/>
              <a:ea typeface="Calibri"/>
              <a:cs typeface="Calibri"/>
              <a:sym typeface="Calibri"/>
            </a:endParaRPr>
          </a:p>
        </p:txBody>
      </p:sp>
      <p:sp>
        <p:nvSpPr>
          <p:cNvPr id="227" name="Google Shape;22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Dept. of CSE,RNSIT</a:t>
            </a:r>
            <a:endParaRPr sz="1200">
              <a:solidFill>
                <a:srgbClr val="888888"/>
              </a:solidFill>
              <a:latin typeface="Calibri"/>
              <a:ea typeface="Calibri"/>
              <a:cs typeface="Calibri"/>
              <a:sym typeface="Calibri"/>
            </a:endParaRPr>
          </a:p>
        </p:txBody>
      </p:sp>
      <p:sp>
        <p:nvSpPr>
          <p:cNvPr id="228" name="Google Shape;22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2018 - 19</a:t>
            </a:r>
            <a:endParaRPr sz="1200">
              <a:solidFill>
                <a:srgbClr val="888888"/>
              </a:solidFill>
              <a:latin typeface="Calibri"/>
              <a:ea typeface="Calibri"/>
              <a:cs typeface="Calibri"/>
              <a:sym typeface="Calibri"/>
            </a:endParaRPr>
          </a:p>
        </p:txBody>
      </p:sp>
      <p:sp>
        <p:nvSpPr>
          <p:cNvPr id="229" name="Google Shape;22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0" name="Google Shape;230;p31"/>
          <p:cNvPicPr preferRelativeResize="0"/>
          <p:nvPr/>
        </p:nvPicPr>
        <p:blipFill rotWithShape="1">
          <a:blip r:embed="rId3">
            <a:alphaModFix/>
          </a:blip>
          <a:srcRect b="0" l="0" r="1048" t="0"/>
          <a:stretch/>
        </p:blipFill>
        <p:spPr>
          <a:xfrm>
            <a:off x="3158900" y="2159000"/>
            <a:ext cx="5874201" cy="429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959"/>
              <a:buFont typeface="Times New Roman"/>
              <a:buNone/>
            </a:pPr>
            <a:br>
              <a:rPr b="0" i="0" lang="en-US" sz="3959" u="none" cap="none" strike="noStrike">
                <a:solidFill>
                  <a:srgbClr val="C00000"/>
                </a:solidFill>
                <a:latin typeface="Times New Roman"/>
                <a:ea typeface="Times New Roman"/>
                <a:cs typeface="Times New Roman"/>
                <a:sym typeface="Times New Roman"/>
              </a:rPr>
            </a:br>
            <a:r>
              <a:rPr b="1" i="0" lang="en-US" sz="3240" u="none" cap="none" strike="noStrike">
                <a:solidFill>
                  <a:srgbClr val="C00000"/>
                </a:solidFill>
                <a:latin typeface="Times New Roman"/>
                <a:ea typeface="Times New Roman"/>
                <a:cs typeface="Times New Roman"/>
                <a:sym typeface="Times New Roman"/>
              </a:rPr>
              <a:t>IMPLEMENTATION</a:t>
            </a:r>
            <a:br>
              <a:rPr b="1" i="0" lang="en-US" sz="3240" u="none" cap="none" strike="noStrike">
                <a:solidFill>
                  <a:srgbClr val="C00000"/>
                </a:solidFill>
                <a:latin typeface="Times New Roman"/>
                <a:ea typeface="Times New Roman"/>
                <a:cs typeface="Times New Roman"/>
                <a:sym typeface="Times New Roman"/>
              </a:rPr>
            </a:br>
            <a:endParaRPr b="1" i="0" sz="3959" u="none" cap="none" strike="noStrike">
              <a:solidFill>
                <a:srgbClr val="C00000"/>
              </a:solidFill>
              <a:latin typeface="Calibri"/>
              <a:ea typeface="Calibri"/>
              <a:cs typeface="Calibri"/>
              <a:sym typeface="Calibri"/>
            </a:endParaRPr>
          </a:p>
        </p:txBody>
      </p:sp>
      <p:sp>
        <p:nvSpPr>
          <p:cNvPr id="236" name="Google Shape;236;p32"/>
          <p:cNvSpPr txBox="1"/>
          <p:nvPr>
            <p:ph idx="1" type="body"/>
          </p:nvPr>
        </p:nvSpPr>
        <p:spPr>
          <a:xfrm>
            <a:off x="838200" y="1825625"/>
            <a:ext cx="10515600" cy="43515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rgbClr val="351C75"/>
              </a:buClr>
              <a:buSzPts val="2800"/>
              <a:buFont typeface="Arial"/>
              <a:buChar char="•"/>
            </a:pPr>
            <a:r>
              <a:rPr lang="en-US" sz="2800">
                <a:solidFill>
                  <a:srgbClr val="351C75"/>
                </a:solidFill>
                <a:latin typeface="Times New Roman"/>
                <a:ea typeface="Times New Roman"/>
                <a:cs typeface="Times New Roman"/>
                <a:sym typeface="Times New Roman"/>
              </a:rPr>
              <a:t>P</a:t>
            </a:r>
            <a:r>
              <a:rPr b="0" i="0" lang="en-US" sz="2800" u="none" cap="none" strike="noStrike">
                <a:solidFill>
                  <a:srgbClr val="351C75"/>
                </a:solidFill>
                <a:latin typeface="Times New Roman"/>
                <a:ea typeface="Times New Roman"/>
                <a:cs typeface="Times New Roman"/>
                <a:sym typeface="Times New Roman"/>
              </a:rPr>
              <a:t>seudo code</a:t>
            </a:r>
            <a:endParaRPr>
              <a:solidFill>
                <a:srgbClr val="351C75"/>
              </a:solidFill>
            </a:endParaRPr>
          </a:p>
          <a:p>
            <a:pPr indent="0" lvl="0" marL="0" marR="0" rtl="0" algn="l">
              <a:lnSpc>
                <a:spcPct val="90000"/>
              </a:lnSpc>
              <a:spcBef>
                <a:spcPts val="0"/>
              </a:spcBef>
              <a:spcAft>
                <a:spcPts val="0"/>
              </a:spcAft>
              <a:buNone/>
            </a:pPr>
            <a:r>
              <a:t/>
            </a:r>
            <a:endParaRPr sz="2400">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i="0" lang="en-US" sz="2400" u="none" cap="none" strike="noStrike">
                <a:solidFill>
                  <a:schemeClr val="dk1"/>
                </a:solidFill>
                <a:latin typeface="Times New Roman"/>
                <a:ea typeface="Times New Roman"/>
                <a:cs typeface="Times New Roman"/>
                <a:sym typeface="Times New Roman"/>
              </a:rPr>
              <a:t>Front Page:</a:t>
            </a:r>
            <a:endParaRPr sz="2400">
              <a:latin typeface="Times New Roman"/>
              <a:ea typeface="Times New Roman"/>
              <a:cs typeface="Times New Roman"/>
              <a:sym typeface="Times New Roman"/>
            </a:endParaRPr>
          </a:p>
          <a:p>
            <a:pPr indent="0" lvl="1" marL="0" marR="0" rtl="0" algn="l">
              <a:lnSpc>
                <a:spcPct val="90000"/>
              </a:lnSpc>
              <a:spcBef>
                <a:spcPts val="0"/>
              </a:spcBef>
              <a:spcAft>
                <a:spcPts val="0"/>
              </a:spcAft>
              <a:buClr>
                <a:schemeClr val="dk1"/>
              </a:buClr>
              <a:buSzPts val="2800"/>
              <a:buFont typeface="Arial"/>
              <a:buNone/>
            </a:pPr>
            <a:r>
              <a:rPr lang="en-US">
                <a:solidFill>
                  <a:srgbClr val="D73A49"/>
                </a:solidFill>
                <a:highlight>
                  <a:srgbClr val="FFFFFF"/>
                </a:highlight>
                <a:latin typeface="Times New Roman"/>
                <a:ea typeface="Times New Roman"/>
                <a:cs typeface="Times New Roman"/>
                <a:sym typeface="Times New Roman"/>
              </a:rPr>
              <a:t>from</a:t>
            </a:r>
            <a:r>
              <a:rPr lang="en-US">
                <a:solidFill>
                  <a:srgbClr val="24292E"/>
                </a:solidFill>
                <a:highlight>
                  <a:srgbClr val="FFFFFF"/>
                </a:highlight>
                <a:latin typeface="Times New Roman"/>
                <a:ea typeface="Times New Roman"/>
                <a:cs typeface="Times New Roman"/>
                <a:sym typeface="Times New Roman"/>
              </a:rPr>
              <a:t> flask </a:t>
            </a:r>
            <a:r>
              <a:rPr lang="en-US">
                <a:solidFill>
                  <a:srgbClr val="D73A49"/>
                </a:solidFill>
                <a:highlight>
                  <a:srgbClr val="FFFFFF"/>
                </a:highlight>
                <a:latin typeface="Times New Roman"/>
                <a:ea typeface="Times New Roman"/>
                <a:cs typeface="Times New Roman"/>
                <a:sym typeface="Times New Roman"/>
              </a:rPr>
              <a:t>import</a:t>
            </a:r>
            <a:r>
              <a:rPr lang="en-US">
                <a:solidFill>
                  <a:srgbClr val="24292E"/>
                </a:solidFill>
                <a:highlight>
                  <a:srgbClr val="FFFFFF"/>
                </a:highlight>
                <a:latin typeface="Times New Roman"/>
                <a:ea typeface="Times New Roman"/>
                <a:cs typeface="Times New Roman"/>
                <a:sym typeface="Times New Roman"/>
              </a:rPr>
              <a:t> Flask,render_template,request,redirect,url_for</a:t>
            </a:r>
            <a:endParaRPr>
              <a:solidFill>
                <a:srgbClr val="24292E"/>
              </a:solidFill>
              <a:highlight>
                <a:srgbClr val="FFFFFF"/>
              </a:highlight>
              <a:latin typeface="Times New Roman"/>
              <a:ea typeface="Times New Roman"/>
              <a:cs typeface="Times New Roman"/>
              <a:sym typeface="Times New Roman"/>
            </a:endParaRPr>
          </a:p>
          <a:p>
            <a:pPr indent="0" lvl="1" marL="0" marR="0" rtl="0" algn="l">
              <a:lnSpc>
                <a:spcPct val="90000"/>
              </a:lnSpc>
              <a:spcBef>
                <a:spcPts val="0"/>
              </a:spcBef>
              <a:spcAft>
                <a:spcPts val="0"/>
              </a:spcAft>
              <a:buClr>
                <a:schemeClr val="dk1"/>
              </a:buClr>
              <a:buSzPts val="2800"/>
              <a:buFont typeface="Arial"/>
              <a:buNone/>
            </a:pPr>
            <a:r>
              <a:rPr lang="en-US" sz="2400">
                <a:solidFill>
                  <a:srgbClr val="D73A49"/>
                </a:solidFill>
                <a:highlight>
                  <a:srgbClr val="FFFFFF"/>
                </a:highlight>
                <a:latin typeface="Times New Roman"/>
                <a:ea typeface="Times New Roman"/>
                <a:cs typeface="Times New Roman"/>
                <a:sym typeface="Times New Roman"/>
              </a:rPr>
              <a:t>import</a:t>
            </a:r>
            <a:r>
              <a:rPr lang="en-US" sz="2400">
                <a:solidFill>
                  <a:srgbClr val="24292E"/>
                </a:solidFill>
                <a:highlight>
                  <a:srgbClr val="FFFFFF"/>
                </a:highlight>
                <a:latin typeface="Times New Roman"/>
                <a:ea typeface="Times New Roman"/>
                <a:cs typeface="Times New Roman"/>
                <a:sym typeface="Times New Roman"/>
              </a:rPr>
              <a:t> sqlite3 </a:t>
            </a:r>
            <a:r>
              <a:rPr lang="en-US" sz="2400">
                <a:solidFill>
                  <a:srgbClr val="D73A49"/>
                </a:solidFill>
                <a:highlight>
                  <a:srgbClr val="FFFFFF"/>
                </a:highlight>
                <a:latin typeface="Times New Roman"/>
                <a:ea typeface="Times New Roman"/>
                <a:cs typeface="Times New Roman"/>
                <a:sym typeface="Times New Roman"/>
              </a:rPr>
              <a:t>as</a:t>
            </a:r>
            <a:r>
              <a:rPr lang="en-US" sz="2400">
                <a:solidFill>
                  <a:srgbClr val="24292E"/>
                </a:solidFill>
                <a:highlight>
                  <a:srgbClr val="FFFFFF"/>
                </a:highlight>
                <a:latin typeface="Times New Roman"/>
                <a:ea typeface="Times New Roman"/>
                <a:cs typeface="Times New Roman"/>
                <a:sym typeface="Times New Roman"/>
              </a:rPr>
              <a:t> sql</a:t>
            </a:r>
            <a:endParaRPr>
              <a:solidFill>
                <a:srgbClr val="24292E"/>
              </a:solidFill>
              <a:highlight>
                <a:srgbClr val="FFFFFF"/>
              </a:highlight>
              <a:latin typeface="Times New Roman"/>
              <a:ea typeface="Times New Roman"/>
              <a:cs typeface="Times New Roman"/>
              <a:sym typeface="Times New Roman"/>
            </a:endParaRPr>
          </a:p>
          <a:p>
            <a:pPr indent="0" lvl="1" marL="0" marR="0" rtl="0" algn="l">
              <a:lnSpc>
                <a:spcPct val="90000"/>
              </a:lnSpc>
              <a:spcBef>
                <a:spcPts val="0"/>
              </a:spcBef>
              <a:spcAft>
                <a:spcPts val="0"/>
              </a:spcAft>
              <a:buClr>
                <a:schemeClr val="dk1"/>
              </a:buClr>
              <a:buSzPts val="2800"/>
              <a:buFont typeface="Arial"/>
              <a:buNone/>
            </a:pPr>
            <a:r>
              <a:rPr lang="en-US" sz="2400">
                <a:solidFill>
                  <a:srgbClr val="24292E"/>
                </a:solidFill>
                <a:highlight>
                  <a:srgbClr val="FFFFFF"/>
                </a:highlight>
                <a:latin typeface="Times New Roman"/>
                <a:ea typeface="Times New Roman"/>
                <a:cs typeface="Times New Roman"/>
                <a:sym typeface="Times New Roman"/>
              </a:rPr>
              <a:t> app</a:t>
            </a:r>
            <a:r>
              <a:rPr lang="en-US" sz="2400">
                <a:solidFill>
                  <a:srgbClr val="D73A49"/>
                </a:solidFill>
                <a:highlight>
                  <a:srgbClr val="FFFFFF"/>
                </a:highlight>
                <a:latin typeface="Times New Roman"/>
                <a:ea typeface="Times New Roman"/>
                <a:cs typeface="Times New Roman"/>
                <a:sym typeface="Times New Roman"/>
              </a:rPr>
              <a:t>=</a:t>
            </a:r>
            <a:r>
              <a:rPr lang="en-US" sz="2400">
                <a:solidFill>
                  <a:srgbClr val="24292E"/>
                </a:solidFill>
                <a:highlight>
                  <a:srgbClr val="FFFFFF"/>
                </a:highlight>
                <a:latin typeface="Times New Roman"/>
                <a:ea typeface="Times New Roman"/>
                <a:cs typeface="Times New Roman"/>
                <a:sym typeface="Times New Roman"/>
              </a:rPr>
              <a:t>Flask(</a:t>
            </a:r>
            <a:r>
              <a:rPr lang="en-US" sz="2400">
                <a:solidFill>
                  <a:srgbClr val="005CC5"/>
                </a:solidFill>
                <a:highlight>
                  <a:srgbClr val="FFFFFF"/>
                </a:highlight>
                <a:latin typeface="Times New Roman"/>
                <a:ea typeface="Times New Roman"/>
                <a:cs typeface="Times New Roman"/>
                <a:sym typeface="Times New Roman"/>
              </a:rPr>
              <a:t>__name__</a:t>
            </a:r>
            <a:r>
              <a:rPr lang="en-US" sz="2400">
                <a:solidFill>
                  <a:srgbClr val="24292E"/>
                </a:solidFill>
                <a:highlight>
                  <a:srgbClr val="FFFFFF"/>
                </a:highlight>
                <a:latin typeface="Times New Roman"/>
                <a:ea typeface="Times New Roman"/>
                <a:cs typeface="Times New Roman"/>
                <a:sym typeface="Times New Roman"/>
              </a:rPr>
              <a:t>)</a:t>
            </a:r>
            <a:endParaRPr>
              <a:solidFill>
                <a:srgbClr val="24292E"/>
              </a:solidFill>
              <a:highlight>
                <a:srgbClr val="FFFFFF"/>
              </a:highlight>
              <a:latin typeface="Times New Roman"/>
              <a:ea typeface="Times New Roman"/>
              <a:cs typeface="Times New Roman"/>
              <a:sym typeface="Times New Roman"/>
            </a:endParaRPr>
          </a:p>
          <a:p>
            <a:pPr indent="0" lvl="1" marL="0" marR="0" rtl="0" algn="l">
              <a:lnSpc>
                <a:spcPct val="90000"/>
              </a:lnSpc>
              <a:spcBef>
                <a:spcPts val="0"/>
              </a:spcBef>
              <a:spcAft>
                <a:spcPts val="0"/>
              </a:spcAft>
              <a:buClr>
                <a:schemeClr val="dk1"/>
              </a:buClr>
              <a:buSzPts val="2800"/>
              <a:buFont typeface="Arial"/>
              <a:buNone/>
            </a:pPr>
            <a:r>
              <a:rPr lang="en-US" sz="2400">
                <a:solidFill>
                  <a:srgbClr val="6F42C1"/>
                </a:solidFill>
                <a:highlight>
                  <a:srgbClr val="FFFFFF"/>
                </a:highlight>
                <a:latin typeface="Times New Roman"/>
                <a:ea typeface="Times New Roman"/>
                <a:cs typeface="Times New Roman"/>
                <a:sym typeface="Times New Roman"/>
              </a:rPr>
              <a:t>@app.route</a:t>
            </a:r>
            <a:r>
              <a:rPr lang="en-US" sz="2400">
                <a:solidFill>
                  <a:srgbClr val="24292E"/>
                </a:solidFill>
                <a:highlight>
                  <a:srgbClr val="FFFFFF"/>
                </a:highlight>
                <a:latin typeface="Times New Roman"/>
                <a:ea typeface="Times New Roman"/>
                <a:cs typeface="Times New Roman"/>
                <a:sym typeface="Times New Roman"/>
              </a:rPr>
              <a:t>(</a:t>
            </a:r>
            <a:r>
              <a:rPr lang="en-US" sz="2400">
                <a:solidFill>
                  <a:srgbClr val="032F62"/>
                </a:solidFill>
                <a:highlight>
                  <a:srgbClr val="FFFFFF"/>
                </a:highlight>
                <a:latin typeface="Times New Roman"/>
                <a:ea typeface="Times New Roman"/>
                <a:cs typeface="Times New Roman"/>
                <a:sym typeface="Times New Roman"/>
              </a:rPr>
              <a:t>'/'</a:t>
            </a:r>
            <a:r>
              <a:rPr lang="en-US" sz="2400">
                <a:solidFill>
                  <a:srgbClr val="24292E"/>
                </a:solidFill>
                <a:highlight>
                  <a:srgbClr val="FFFFFF"/>
                </a:highlight>
                <a:latin typeface="Times New Roman"/>
                <a:ea typeface="Times New Roman"/>
                <a:cs typeface="Times New Roman"/>
                <a:sym typeface="Times New Roman"/>
              </a:rPr>
              <a:t>)</a:t>
            </a:r>
            <a:endParaRPr sz="24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2400">
                <a:solidFill>
                  <a:srgbClr val="D73A49"/>
                </a:solidFill>
                <a:highlight>
                  <a:srgbClr val="FFFFFF"/>
                </a:highlight>
                <a:latin typeface="Times New Roman"/>
                <a:ea typeface="Times New Roman"/>
                <a:cs typeface="Times New Roman"/>
                <a:sym typeface="Times New Roman"/>
              </a:rPr>
              <a:t>def</a:t>
            </a:r>
            <a:r>
              <a:rPr lang="en-US" sz="2400">
                <a:solidFill>
                  <a:srgbClr val="24292E"/>
                </a:solidFill>
                <a:highlight>
                  <a:srgbClr val="FFFFFF"/>
                </a:highlight>
                <a:latin typeface="Times New Roman"/>
                <a:ea typeface="Times New Roman"/>
                <a:cs typeface="Times New Roman"/>
                <a:sym typeface="Times New Roman"/>
              </a:rPr>
              <a:t> </a:t>
            </a:r>
            <a:r>
              <a:rPr lang="en-US" sz="2400">
                <a:solidFill>
                  <a:srgbClr val="6F42C1"/>
                </a:solidFill>
                <a:highlight>
                  <a:srgbClr val="FFFFFF"/>
                </a:highlight>
                <a:latin typeface="Times New Roman"/>
                <a:ea typeface="Times New Roman"/>
                <a:cs typeface="Times New Roman"/>
                <a:sym typeface="Times New Roman"/>
              </a:rPr>
              <a:t>home</a:t>
            </a:r>
            <a:r>
              <a:rPr lang="en-US" sz="2400">
                <a:solidFill>
                  <a:srgbClr val="24292E"/>
                </a:solidFill>
                <a:highlight>
                  <a:srgbClr val="FFFFFF"/>
                </a:highlight>
                <a:latin typeface="Times New Roman"/>
                <a:ea typeface="Times New Roman"/>
                <a:cs typeface="Times New Roman"/>
                <a:sym typeface="Times New Roman"/>
              </a:rPr>
              <a:t>():</a:t>
            </a:r>
            <a:endParaRPr sz="2400">
              <a:solidFill>
                <a:srgbClr val="24292E"/>
              </a:solidFill>
              <a:highlight>
                <a:srgbClr val="FFFFFF"/>
              </a:highlight>
              <a:latin typeface="Times New Roman"/>
              <a:ea typeface="Times New Roman"/>
              <a:cs typeface="Times New Roman"/>
              <a:sym typeface="Times New Roman"/>
            </a:endParaRPr>
          </a:p>
          <a:p>
            <a:pPr indent="457200" lvl="0" marL="0" rtl="0" algn="l">
              <a:lnSpc>
                <a:spcPct val="142857"/>
              </a:lnSpc>
              <a:spcBef>
                <a:spcPts val="0"/>
              </a:spcBef>
              <a:spcAft>
                <a:spcPts val="0"/>
              </a:spcAft>
              <a:buClr>
                <a:srgbClr val="000000"/>
              </a:buClr>
              <a:buSzPts val="1100"/>
              <a:buFont typeface="Arial"/>
              <a:buNone/>
            </a:pPr>
            <a:r>
              <a:rPr lang="en-US" sz="2400">
                <a:solidFill>
                  <a:srgbClr val="24292E"/>
                </a:solidFill>
                <a:highlight>
                  <a:srgbClr val="FFFFFF"/>
                </a:highlight>
                <a:latin typeface="Times New Roman"/>
                <a:ea typeface="Times New Roman"/>
                <a:cs typeface="Times New Roman"/>
                <a:sym typeface="Times New Roman"/>
              </a:rPr>
              <a:t>   </a:t>
            </a:r>
            <a:r>
              <a:rPr lang="en-US" sz="2400">
                <a:solidFill>
                  <a:srgbClr val="D73A49"/>
                </a:solidFill>
                <a:highlight>
                  <a:srgbClr val="FFFFFF"/>
                </a:highlight>
                <a:latin typeface="Times New Roman"/>
                <a:ea typeface="Times New Roman"/>
                <a:cs typeface="Times New Roman"/>
                <a:sym typeface="Times New Roman"/>
              </a:rPr>
              <a:t>return</a:t>
            </a:r>
            <a:r>
              <a:rPr lang="en-US" sz="2400">
                <a:solidFill>
                  <a:srgbClr val="24292E"/>
                </a:solidFill>
                <a:highlight>
                  <a:srgbClr val="FFFFFF"/>
                </a:highlight>
                <a:latin typeface="Times New Roman"/>
                <a:ea typeface="Times New Roman"/>
                <a:cs typeface="Times New Roman"/>
                <a:sym typeface="Times New Roman"/>
              </a:rPr>
              <a:t> render_template(</a:t>
            </a:r>
            <a:r>
              <a:rPr lang="en-US" sz="2400">
                <a:solidFill>
                  <a:srgbClr val="032F62"/>
                </a:solidFill>
                <a:highlight>
                  <a:srgbClr val="FFFFFF"/>
                </a:highlight>
                <a:latin typeface="Times New Roman"/>
                <a:ea typeface="Times New Roman"/>
                <a:cs typeface="Times New Roman"/>
                <a:sym typeface="Times New Roman"/>
              </a:rPr>
              <a:t>'slide1.jinja2'</a:t>
            </a:r>
            <a:r>
              <a:rPr lang="en-US" sz="2400">
                <a:solidFill>
                  <a:srgbClr val="24292E"/>
                </a:solidFill>
                <a:highlight>
                  <a:srgbClr val="FFFFFF"/>
                </a:highlight>
                <a:latin typeface="Times New Roman"/>
                <a:ea typeface="Times New Roman"/>
                <a:cs typeface="Times New Roman"/>
                <a:sym typeface="Times New Roman"/>
              </a:rPr>
              <a:t>)</a:t>
            </a:r>
            <a:endParaRPr sz="2400">
              <a:solidFill>
                <a:srgbClr val="24292E"/>
              </a:solidFill>
              <a:highlight>
                <a:srgbClr val="FFFFFF"/>
              </a:highlight>
              <a:latin typeface="Times New Roman"/>
              <a:ea typeface="Times New Roman"/>
              <a:cs typeface="Times New Roman"/>
              <a:sym typeface="Times New Roman"/>
            </a:endParaRPr>
          </a:p>
          <a:p>
            <a:pPr indent="-228600" lvl="1" marL="685800" marR="0" rtl="0" algn="l">
              <a:lnSpc>
                <a:spcPct val="90000"/>
              </a:lnSpc>
              <a:spcBef>
                <a:spcPts val="0"/>
              </a:spcBef>
              <a:spcAft>
                <a:spcPts val="0"/>
              </a:spcAft>
              <a:buClr>
                <a:schemeClr val="dk1"/>
              </a:buClr>
              <a:buSzPts val="2800"/>
              <a:buFont typeface="Arial"/>
              <a:buNone/>
            </a:pPr>
            <a:r>
              <a:t/>
            </a:r>
            <a:endParaRPr sz="3200"/>
          </a:p>
          <a:p>
            <a:pPr indent="-228600" lvl="2" marL="1143000" marR="0" rtl="0" algn="l">
              <a:lnSpc>
                <a:spcPct val="90000"/>
              </a:lnSpc>
              <a:spcBef>
                <a:spcPts val="0"/>
              </a:spcBef>
              <a:spcAft>
                <a:spcPts val="0"/>
              </a:spcAft>
              <a:buClr>
                <a:schemeClr val="dk1"/>
              </a:buClr>
              <a:buSzPts val="2800"/>
              <a:buFont typeface="Arial"/>
              <a:buNone/>
            </a:pPr>
            <a:r>
              <a:t/>
            </a:r>
            <a:endParaRPr i="0" sz="2400" u="none" cap="none" strike="noStrike">
              <a:solidFill>
                <a:schemeClr val="dk1"/>
              </a:solidFill>
              <a:latin typeface="Times New Roman"/>
              <a:ea typeface="Times New Roman"/>
              <a:cs typeface="Times New Roman"/>
              <a:sym typeface="Times New Roman"/>
            </a:endParaRPr>
          </a:p>
        </p:txBody>
      </p:sp>
      <p:sp>
        <p:nvSpPr>
          <p:cNvPr id="237" name="Google Shape;23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38" name="Google Shape;23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
        <p:nvSpPr>
          <p:cNvPr id="239" name="Google Shape;23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idx="4294967295" type="body"/>
          </p:nvPr>
        </p:nvSpPr>
        <p:spPr>
          <a:xfrm>
            <a:off x="838200" y="460375"/>
            <a:ext cx="10515600" cy="5716800"/>
          </a:xfrm>
          <a:prstGeom prst="rect">
            <a:avLst/>
          </a:prstGeom>
          <a:noFill/>
          <a:ln>
            <a:noFill/>
          </a:ln>
        </p:spPr>
        <p:txBody>
          <a:bodyPr anchorCtr="0" anchor="t" bIns="45700" lIns="91425" spcFirstLastPara="1" rIns="91425" wrap="square" tIns="45700">
            <a:noAutofit/>
          </a:bodyPr>
          <a:lstStyle/>
          <a:p>
            <a:pPr indent="0" lvl="1" marL="0" marR="0" rtl="0" algn="l">
              <a:lnSpc>
                <a:spcPct val="90000"/>
              </a:lnSpc>
              <a:spcBef>
                <a:spcPts val="500"/>
              </a:spcBef>
              <a:spcAft>
                <a:spcPts val="0"/>
              </a:spcAft>
              <a:buClr>
                <a:schemeClr val="dk1"/>
              </a:buClr>
              <a:buSzPts val="2800"/>
              <a:buFont typeface="Arial"/>
              <a:buNone/>
            </a:pPr>
            <a:r>
              <a:rPr lang="en-US">
                <a:solidFill>
                  <a:srgbClr val="351C75"/>
                </a:solidFill>
                <a:latin typeface="Times New Roman"/>
                <a:ea typeface="Times New Roman"/>
                <a:cs typeface="Times New Roman"/>
                <a:sym typeface="Times New Roman"/>
              </a:rPr>
              <a:t>Database Connection :</a:t>
            </a:r>
            <a:endParaRPr>
              <a:solidFill>
                <a:srgbClr val="351C75"/>
              </a:solidFill>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try</a:t>
            </a:r>
            <a:r>
              <a:rPr lang="en-US" sz="1800">
                <a:solidFill>
                  <a:srgbClr val="24292E"/>
                </a:solidFill>
                <a:highlight>
                  <a:srgbClr val="FFFFFF"/>
                </a:highlight>
                <a:latin typeface="Times New Roman"/>
                <a:ea typeface="Times New Roman"/>
                <a:cs typeface="Times New Roman"/>
                <a:sym typeface="Times New Roman"/>
              </a:rPr>
              <a: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with</a:t>
            </a:r>
            <a:r>
              <a:rPr lang="en-US" sz="1800">
                <a:solidFill>
                  <a:srgbClr val="24292E"/>
                </a:solidFill>
                <a:highlight>
                  <a:srgbClr val="FFFFFF"/>
                </a:highlight>
                <a:latin typeface="Times New Roman"/>
                <a:ea typeface="Times New Roman"/>
                <a:cs typeface="Times New Roman"/>
                <a:sym typeface="Times New Roman"/>
              </a:rPr>
              <a:t> sql.connect(</a:t>
            </a:r>
            <a:r>
              <a:rPr lang="en-US" sz="1800">
                <a:solidFill>
                  <a:srgbClr val="032F62"/>
                </a:solidFill>
                <a:highlight>
                  <a:srgbClr val="FFFFFF"/>
                </a:highlight>
                <a:latin typeface="Times New Roman"/>
                <a:ea typeface="Times New Roman"/>
                <a:cs typeface="Times New Roman"/>
                <a:sym typeface="Times New Roman"/>
              </a:rPr>
              <a:t>"sqldb.db"</a:t>
            </a: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as</a:t>
            </a:r>
            <a:r>
              <a:rPr lang="en-US" sz="1800">
                <a:solidFill>
                  <a:srgbClr val="24292E"/>
                </a:solidFill>
                <a:highlight>
                  <a:srgbClr val="FFFFFF"/>
                </a:highlight>
                <a:latin typeface="Times New Roman"/>
                <a:ea typeface="Times New Roman"/>
                <a:cs typeface="Times New Roman"/>
                <a:sym typeface="Times New Roman"/>
              </a:rPr>
              <a:t> con:</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cur </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con.cursor()</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cur.execute(</a:t>
            </a:r>
            <a:r>
              <a:rPr lang="en-US" sz="1800">
                <a:solidFill>
                  <a:srgbClr val="032F62"/>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con.commit()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msg </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032F62"/>
                </a:solidFill>
                <a:highlight>
                  <a:srgbClr val="FFFFFF"/>
                </a:highlight>
                <a:latin typeface="Times New Roman"/>
                <a:ea typeface="Times New Roman"/>
                <a:cs typeface="Times New Roman"/>
                <a:sym typeface="Times New Roman"/>
              </a:rPr>
              <a:t>"Record saved successfully"</a:t>
            </a:r>
            <a:endParaRPr sz="1800">
              <a:solidFill>
                <a:srgbClr val="032F62"/>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except</a:t>
            </a:r>
            <a:r>
              <a:rPr lang="en-US" sz="1800">
                <a:solidFill>
                  <a:srgbClr val="24292E"/>
                </a:solidFill>
                <a:highlight>
                  <a:srgbClr val="FFFFFF"/>
                </a:highlight>
                <a:latin typeface="Times New Roman"/>
                <a:ea typeface="Times New Roman"/>
                <a:cs typeface="Times New Roman"/>
                <a:sym typeface="Times New Roman"/>
              </a:rPr>
              <a: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con.rollback()</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msg </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032F62"/>
                </a:solidFill>
                <a:highlight>
                  <a:srgbClr val="FFFFFF"/>
                </a:highlight>
                <a:latin typeface="Times New Roman"/>
                <a:ea typeface="Times New Roman"/>
                <a:cs typeface="Times New Roman"/>
                <a:sym typeface="Times New Roman"/>
              </a:rPr>
              <a:t>"Error in inserting record"</a:t>
            </a:r>
            <a:endParaRPr sz="1800">
              <a:solidFill>
                <a:srgbClr val="032F62"/>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finally</a:t>
            </a:r>
            <a:r>
              <a:rPr lang="en-US" sz="1800">
                <a:solidFill>
                  <a:srgbClr val="24292E"/>
                </a:solidFill>
                <a:highlight>
                  <a:srgbClr val="FFFFFF"/>
                </a:highlight>
                <a:latin typeface="Times New Roman"/>
                <a:ea typeface="Times New Roman"/>
                <a:cs typeface="Times New Roman"/>
                <a:sym typeface="Times New Roman"/>
              </a:rPr>
              <a:t>:</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con.close()</a:t>
            </a:r>
            <a:endParaRPr sz="1800">
              <a:solidFill>
                <a:srgbClr val="24292E"/>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rgbClr val="000000"/>
              </a:buClr>
              <a:buSzPts val="1100"/>
              <a:buFont typeface="Arial"/>
              <a:buNone/>
            </a:pP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D73A49"/>
                </a:solidFill>
                <a:highlight>
                  <a:srgbClr val="FFFFFF"/>
                </a:highlight>
                <a:latin typeface="Times New Roman"/>
                <a:ea typeface="Times New Roman"/>
                <a:cs typeface="Times New Roman"/>
                <a:sym typeface="Times New Roman"/>
              </a:rPr>
              <a:t>return</a:t>
            </a:r>
            <a:r>
              <a:rPr lang="en-US" sz="1800">
                <a:solidFill>
                  <a:srgbClr val="24292E"/>
                </a:solidFill>
                <a:highlight>
                  <a:srgbClr val="FFFFFF"/>
                </a:highlight>
                <a:latin typeface="Times New Roman"/>
                <a:ea typeface="Times New Roman"/>
                <a:cs typeface="Times New Roman"/>
                <a:sym typeface="Times New Roman"/>
              </a:rPr>
              <a:t> render_template(</a:t>
            </a:r>
            <a:r>
              <a:rPr lang="en-US" sz="1800">
                <a:solidFill>
                  <a:srgbClr val="032F62"/>
                </a:solidFill>
                <a:highlight>
                  <a:srgbClr val="FFFFFF"/>
                </a:highlight>
                <a:latin typeface="Times New Roman"/>
                <a:ea typeface="Times New Roman"/>
                <a:cs typeface="Times New Roman"/>
                <a:sym typeface="Times New Roman"/>
              </a:rPr>
              <a:t>"addroom.jinja2"</a:t>
            </a:r>
            <a:r>
              <a:rPr lang="en-US" sz="1800">
                <a:solidFill>
                  <a:srgbClr val="24292E"/>
                </a:solidFill>
                <a:highlight>
                  <a:srgbClr val="FFFFFF"/>
                </a:highlight>
                <a:latin typeface="Times New Roman"/>
                <a:ea typeface="Times New Roman"/>
                <a:cs typeface="Times New Roman"/>
                <a:sym typeface="Times New Roman"/>
              </a:rPr>
              <a:t>, </a:t>
            </a:r>
            <a:r>
              <a:rPr lang="en-US" sz="1800">
                <a:solidFill>
                  <a:srgbClr val="E36209"/>
                </a:solidFill>
                <a:highlight>
                  <a:srgbClr val="FFFFFF"/>
                </a:highlight>
                <a:latin typeface="Times New Roman"/>
                <a:ea typeface="Times New Roman"/>
                <a:cs typeface="Times New Roman"/>
                <a:sym typeface="Times New Roman"/>
              </a:rPr>
              <a:t>msg</a:t>
            </a:r>
            <a:r>
              <a:rPr lang="en-US" sz="1800">
                <a:solidFill>
                  <a:srgbClr val="D73A49"/>
                </a:solidFill>
                <a:highlight>
                  <a:srgbClr val="FFFFFF"/>
                </a:highlight>
                <a:latin typeface="Times New Roman"/>
                <a:ea typeface="Times New Roman"/>
                <a:cs typeface="Times New Roman"/>
                <a:sym typeface="Times New Roman"/>
              </a:rPr>
              <a:t>=</a:t>
            </a:r>
            <a:r>
              <a:rPr lang="en-US" sz="1800">
                <a:solidFill>
                  <a:srgbClr val="24292E"/>
                </a:solidFill>
                <a:highlight>
                  <a:srgbClr val="FFFFFF"/>
                </a:highlight>
                <a:latin typeface="Times New Roman"/>
                <a:ea typeface="Times New Roman"/>
                <a:cs typeface="Times New Roman"/>
                <a:sym typeface="Times New Roman"/>
              </a:rPr>
              <a:t>msg)</a:t>
            </a:r>
            <a:endParaRPr sz="1800">
              <a:solidFill>
                <a:srgbClr val="24292E"/>
              </a:solidFill>
              <a:highlight>
                <a:srgbClr val="FFFFFF"/>
              </a:highlight>
              <a:latin typeface="Times New Roman"/>
              <a:ea typeface="Times New Roman"/>
              <a:cs typeface="Times New Roman"/>
              <a:sym typeface="Times New Roman"/>
            </a:endParaRPr>
          </a:p>
          <a:p>
            <a:pPr indent="-50800" lvl="1" marL="685800" marR="0" rtl="0" algn="l">
              <a:lnSpc>
                <a:spcPct val="90000"/>
              </a:lnSpc>
              <a:spcBef>
                <a:spcPts val="500"/>
              </a:spcBef>
              <a:spcAft>
                <a:spcPts val="0"/>
              </a:spcAft>
              <a:buClr>
                <a:schemeClr val="dk1"/>
              </a:buClr>
              <a:buSzPts val="2800"/>
              <a:buFont typeface="Arial"/>
              <a:buNone/>
            </a:pPr>
            <a:r>
              <a:t/>
            </a:r>
            <a:endParaRPr sz="1800">
              <a:latin typeface="Times New Roman"/>
              <a:ea typeface="Times New Roman"/>
              <a:cs typeface="Times New Roman"/>
              <a:sym typeface="Times New Roman"/>
            </a:endParaRPr>
          </a:p>
          <a:p>
            <a:pPr indent="-228600" lvl="0" marL="457200" marR="0" rtl="0" algn="l">
              <a:lnSpc>
                <a:spcPct val="90000"/>
              </a:lnSpc>
              <a:spcBef>
                <a:spcPts val="1000"/>
              </a:spcBef>
              <a:spcAft>
                <a:spcPts val="0"/>
              </a:spcAft>
              <a:buClr>
                <a:schemeClr val="dk1"/>
              </a:buClr>
              <a:buSzPts val="2800"/>
              <a:buFont typeface="Arial"/>
              <a:buNone/>
            </a:pPr>
            <a:r>
              <a:t/>
            </a:r>
            <a:endParaRPr i="0" sz="1800" u="none" cap="none" strike="noStrike">
              <a:solidFill>
                <a:schemeClr val="dk1"/>
              </a:solidFill>
              <a:latin typeface="Times New Roman"/>
              <a:ea typeface="Times New Roman"/>
              <a:cs typeface="Times New Roman"/>
              <a:sym typeface="Times New Roman"/>
            </a:endParaRPr>
          </a:p>
        </p:txBody>
      </p:sp>
      <p:sp>
        <p:nvSpPr>
          <p:cNvPr id="245" name="Google Shape;24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46" name="Google Shape;246;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Dept. of CSE,RNSIT</a:t>
            </a:r>
            <a:endParaRPr b="0" i="0" sz="1200" u="none" cap="none" strike="noStrike">
              <a:solidFill>
                <a:srgbClr val="888888"/>
              </a:solidFill>
              <a:latin typeface="Calibri"/>
              <a:ea typeface="Calibri"/>
              <a:cs typeface="Calibri"/>
              <a:sym typeface="Calibri"/>
            </a:endParaRPr>
          </a:p>
        </p:txBody>
      </p:sp>
      <p:sp>
        <p:nvSpPr>
          <p:cNvPr id="247" name="Google Shape;247;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alibri"/>
                <a:ea typeface="Calibri"/>
                <a:cs typeface="Calibri"/>
                <a:sym typeface="Calibri"/>
              </a:rPr>
              <a:t>2018 - 19</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